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13"/>
  </p:notesMasterIdLst>
  <p:handoutMasterIdLst>
    <p:handoutMasterId r:id="rId14"/>
  </p:handoutMasterIdLst>
  <p:sldIdLst>
    <p:sldId id="291" r:id="rId5"/>
    <p:sldId id="293" r:id="rId6"/>
    <p:sldId id="294" r:id="rId7"/>
    <p:sldId id="296" r:id="rId8"/>
    <p:sldId id="295" r:id="rId9"/>
    <p:sldId id="284" r:id="rId10"/>
    <p:sldId id="289" r:id="rId11"/>
    <p:sldId id="290" r:id="rId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95F"/>
    <a:srgbClr val="136143"/>
    <a:srgbClr val="0B3B29"/>
    <a:srgbClr val="8439BD"/>
    <a:srgbClr val="8F2EA2"/>
    <a:srgbClr val="3EDA9F"/>
    <a:srgbClr val="10543A"/>
    <a:srgbClr val="D9A5E3"/>
    <a:srgbClr val="20A472"/>
    <a:srgbClr val="34D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5" autoAdjust="0"/>
    <p:restoredTop sz="95033" autoAdjust="0"/>
  </p:normalViewPr>
  <p:slideViewPr>
    <p:cSldViewPr snapToGrid="0" showGuides="1">
      <p:cViewPr varScale="1">
        <p:scale>
          <a:sx n="134" d="100"/>
          <a:sy n="134" d="100"/>
        </p:scale>
        <p:origin x="65" y="80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024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7DEAD39E-FC76-46AA-A2A1-4962A9294D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75021D-FFF8-421E-A8C9-E603612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A031056-4FCB-4A2D-8961-F528C02E0335}" type="datetime1">
              <a:rPr lang="es-ES" smtClean="0"/>
              <a:t>12/11/2022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0265E3-F11B-4209-B41D-ECCCADC39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7881A2D-E527-44C8-8FED-89B973DDA7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2546D6-91CC-4270-8195-6FD5606151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40289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1ED3A-6839-4688-9965-41A13FBB23DA}" type="datetime1">
              <a:rPr lang="es-ES" smtClean="0"/>
              <a:pPr/>
              <a:t>12/11/2022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342959-9D20-41A5-AA68-F0F6AD93C71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180396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4493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236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9107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texto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9" name="Marcador de texto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3914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0" name="Marcador de texto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1" name="Marcador de texto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4076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2" name="Marcador de texto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4238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4" name="Marcador de texto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54400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do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Marcador de texto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35" name="Marcador de texto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18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0" name="Marcador de texto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1" name="Marcador de texto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39103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2" name="Marcador de texto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3" name="Marcador de texto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2202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4" name="Marcador de texto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5" name="Marcador de texto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0494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6" name="Marcador de texto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7" name="Marcador de texto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55230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8" name="Marcador de texto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9" name="Marcador de texto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38151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0" name="Marcador de texto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61" name="Marcador de texto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2107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2" name="Marcador de texto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63" name="Marcador de texto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70399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tr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1" name="Marcador de texto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006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2" name="Marcador de texto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3" name="Marcador de texto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7454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4" name="Marcador de texto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5" name="Marcador de texto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9790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6" name="Marcador de texto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7" name="Marcador de texto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8006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8" name="Marcador de texto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9" name="Marcador de texto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7454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0" name="Marcador de texto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1" name="Marcador de texto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9790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2" name="Marcador de texto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3" name="Marcador de texto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8006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4" name="Marcador de texto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5" name="Marcador de texto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7454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6" name="Marcador de texto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7" name="Marcador de texto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9790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8" name="Marcador de texto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9" name="Marcador de texto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58006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70" name="Marcador de texto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1" name="Marcador de texto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67454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72" name="Marcador de texto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3" name="Marcador de texto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69790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A56AE3B-6E27-4D3F-AACB-02038B3F9F4D}" type="datetime1">
              <a:rPr lang="es-ES" noProof="0" smtClean="0"/>
              <a:t>12/11/2022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>
            <a:extLst>
              <a:ext uri="{FF2B5EF4-FFF2-40B4-BE49-F238E27FC236}">
                <a16:creationId xmlns:a16="http://schemas.microsoft.com/office/drawing/2014/main" id="{A55EB2E6-84CF-D8C5-474B-3FEB84F9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</a:t>
            </a:r>
            <a:r>
              <a:rPr lang="en-US" dirty="0" err="1"/>
              <a:t>ufc</a:t>
            </a:r>
            <a:r>
              <a:rPr lang="en-US" dirty="0"/>
              <a:t> fighter winner</a:t>
            </a:r>
            <a:endParaRPr lang="es-ES" dirty="0"/>
          </a:p>
        </p:txBody>
      </p:sp>
      <p:pic>
        <p:nvPicPr>
          <p:cNvPr id="20" name="Imagen 19" descr="Imagen que contiene hombre, boxeo, persona, deporte&#10;&#10;Descripción generada automáticamente">
            <a:extLst>
              <a:ext uri="{FF2B5EF4-FFF2-40B4-BE49-F238E27FC236}">
                <a16:creationId xmlns:a16="http://schemas.microsoft.com/office/drawing/2014/main" id="{24406B6F-813E-F406-EB59-D4CFA7D6B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258" y="1743457"/>
            <a:ext cx="8097483" cy="38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4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>
            <a:extLst>
              <a:ext uri="{FF2B5EF4-FFF2-40B4-BE49-F238E27FC236}">
                <a16:creationId xmlns:a16="http://schemas.microsoft.com/office/drawing/2014/main" id="{A55EB2E6-84CF-D8C5-474B-3FEB84F9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ARQUITECTURE</a:t>
            </a:r>
            <a:endParaRPr lang="es-ES" dirty="0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32EBD2B8-1992-C38F-3711-0CEFF4AB3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981" y="1621536"/>
            <a:ext cx="7832038" cy="430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2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>
            <a:extLst>
              <a:ext uri="{FF2B5EF4-FFF2-40B4-BE49-F238E27FC236}">
                <a16:creationId xmlns:a16="http://schemas.microsoft.com/office/drawing/2014/main" id="{A55EB2E6-84CF-D8C5-474B-3FEB84F9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8D8A2A8-BEB5-C128-D9FE-71027A28FE33}"/>
              </a:ext>
            </a:extLst>
          </p:cNvPr>
          <p:cNvSpPr txBox="1"/>
          <p:nvPr/>
        </p:nvSpPr>
        <p:spPr>
          <a:xfrm>
            <a:off x="1296416" y="2315522"/>
            <a:ext cx="8388096" cy="2226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emulates the acquisition and saving of data with real data store tools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allows you to work in a modular way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you do not depend on the saturation of google servers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result can be easily distributed</a:t>
            </a:r>
          </a:p>
        </p:txBody>
      </p:sp>
    </p:spTree>
    <p:extLst>
      <p:ext uri="{BB962C8B-B14F-4D97-AF65-F5344CB8AC3E}">
        <p14:creationId xmlns:p14="http://schemas.microsoft.com/office/powerpoint/2010/main" val="228077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>
            <a:extLst>
              <a:ext uri="{FF2B5EF4-FFF2-40B4-BE49-F238E27FC236}">
                <a16:creationId xmlns:a16="http://schemas.microsoft.com/office/drawing/2014/main" id="{A55EB2E6-84CF-D8C5-474B-3FEB84F9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endParaRPr lang="es-ES" dirty="0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468F27F1-3535-372F-1914-2E0375BB2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53"/>
          <a:stretch/>
        </p:blipFill>
        <p:spPr>
          <a:xfrm>
            <a:off x="1744999" y="1714068"/>
            <a:ext cx="3180569" cy="2543911"/>
          </a:xfrm>
          <a:prstGeom prst="rect">
            <a:avLst/>
          </a:prstGeom>
        </p:spPr>
      </p:pic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2A45A3DB-7502-FA60-DEB2-FF32E6064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544" y="1513395"/>
            <a:ext cx="33813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1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>
            <a:extLst>
              <a:ext uri="{FF2B5EF4-FFF2-40B4-BE49-F238E27FC236}">
                <a16:creationId xmlns:a16="http://schemas.microsoft.com/office/drawing/2014/main" id="{A55EB2E6-84CF-D8C5-474B-3FEB84F9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the data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8D8A2A8-BEB5-C128-D9FE-71027A28FE33}"/>
              </a:ext>
            </a:extLst>
          </p:cNvPr>
          <p:cNvSpPr txBox="1"/>
          <p:nvPr/>
        </p:nvSpPr>
        <p:spPr>
          <a:xfrm>
            <a:off x="1901952" y="2185474"/>
            <a:ext cx="8388096" cy="2226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emulates the acquisition and saving of data with real data store tools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allows you to work in a modular way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you do not depend on the saturation of google servers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result can be easily distributed</a:t>
            </a:r>
          </a:p>
        </p:txBody>
      </p:sp>
    </p:spTree>
    <p:extLst>
      <p:ext uri="{BB962C8B-B14F-4D97-AF65-F5344CB8AC3E}">
        <p14:creationId xmlns:p14="http://schemas.microsoft.com/office/powerpoint/2010/main" val="266028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427950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3200">
                <a:solidFill>
                  <a:schemeClr val="accent5"/>
                </a:solidFill>
              </a:rPr>
              <a:t>T2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65786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3200">
                <a:solidFill>
                  <a:srgbClr val="00B0F0"/>
                </a:solidFill>
              </a:rPr>
              <a:t>T3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8877806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3200">
                <a:solidFill>
                  <a:schemeClr val="accent3"/>
                </a:solidFill>
              </a:rPr>
              <a:t>T4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9803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3200">
                <a:solidFill>
                  <a:schemeClr val="accent4"/>
                </a:solidFill>
              </a:rPr>
              <a:t>T1</a:t>
            </a:r>
          </a:p>
        </p:txBody>
      </p:sp>
      <p:sp>
        <p:nvSpPr>
          <p:cNvPr id="23" name="Forma libre: Forma 22" descr="escala de tiempo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1392439" y="2020391"/>
            <a:ext cx="9252295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sz="4000">
              <a:solidFill>
                <a:schemeClr val="accent2"/>
              </a:solidFill>
            </a:endParaRPr>
          </a:p>
        </p:txBody>
      </p:sp>
      <p:sp>
        <p:nvSpPr>
          <p:cNvPr id="2" name="Elipse 1" descr="puntos de conexión de escala de tiempo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1320120" y="3149771"/>
            <a:ext cx="218092" cy="21809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3" name="Elipse 2" descr="puntos de conexión de escala de tiempo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10480529" y="3149771"/>
            <a:ext cx="218092" cy="218092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rgbClr val="20A472"/>
              </a:solidFill>
            </a:endParaRP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es-ES"/>
              <a:t>HITO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s-ES"/>
              <a:t>HITO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s-ES"/>
              <a:t>HITO</a:t>
            </a:r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/>
              <a:t>HITO</a:t>
            </a:r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34" name="Títu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Plan de desarrollo del producto</a:t>
            </a:r>
          </a:p>
        </p:txBody>
      </p:sp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: Forma 1" descr="escala de tiempo ">
            <a:extLst>
              <a:ext uri="{FF2B5EF4-FFF2-40B4-BE49-F238E27FC236}">
                <a16:creationId xmlns:a16="http://schemas.microsoft.com/office/drawing/2014/main" id="{8D4775DE-A457-470F-9215-52C254BEA12F}"/>
              </a:ext>
            </a:extLst>
          </p:cNvPr>
          <p:cNvSpPr/>
          <p:nvPr/>
        </p:nvSpPr>
        <p:spPr>
          <a:xfrm rot="10800000" flipV="1">
            <a:off x="340122" y="2331273"/>
            <a:ext cx="5431542" cy="1392649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66000">
                <a:schemeClr val="accent6"/>
              </a:gs>
              <a:gs pos="42000">
                <a:schemeClr val="accent5"/>
              </a:gs>
              <a:gs pos="8000">
                <a:schemeClr val="accent4"/>
              </a:gs>
              <a:gs pos="9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sz="4000">
              <a:solidFill>
                <a:schemeClr val="bg1"/>
              </a:solidFill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1944208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400">
                <a:solidFill>
                  <a:schemeClr val="accent5"/>
                </a:solidFill>
              </a:rPr>
              <a:t>T2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3296537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400">
                <a:solidFill>
                  <a:schemeClr val="accent6"/>
                </a:solidFill>
              </a:rPr>
              <a:t>T3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4648865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400">
                <a:solidFill>
                  <a:schemeClr val="accent3"/>
                </a:solidFill>
              </a:rPr>
              <a:t>T4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591879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400">
                <a:solidFill>
                  <a:schemeClr val="accent4"/>
                </a:solidFill>
              </a:rPr>
              <a:t>T1</a:t>
            </a:r>
          </a:p>
        </p:txBody>
      </p:sp>
      <p:sp>
        <p:nvSpPr>
          <p:cNvPr id="51" name="Elipse 50" descr="puntos de conexión de escala de tiempo">
            <a:extLst>
              <a:ext uri="{FF2B5EF4-FFF2-40B4-BE49-F238E27FC236}">
                <a16:creationId xmlns:a16="http://schemas.microsoft.com/office/drawing/2014/main" id="{FEB42CF1-3717-49C1-AB83-60AC16555486}"/>
              </a:ext>
            </a:extLst>
          </p:cNvPr>
          <p:cNvSpPr/>
          <p:nvPr/>
        </p:nvSpPr>
        <p:spPr>
          <a:xfrm>
            <a:off x="259701" y="2929878"/>
            <a:ext cx="190273" cy="190273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31" name="Elipse 30" descr="puntos de conexión de escala de tiempo">
            <a:extLst>
              <a:ext uri="{FF2B5EF4-FFF2-40B4-BE49-F238E27FC236}">
                <a16:creationId xmlns:a16="http://schemas.microsoft.com/office/drawing/2014/main" id="{ADA048D0-8338-452D-AF0D-7D6C9C599BD4}"/>
              </a:ext>
            </a:extLst>
          </p:cNvPr>
          <p:cNvSpPr/>
          <p:nvPr/>
        </p:nvSpPr>
        <p:spPr>
          <a:xfrm>
            <a:off x="5666452" y="2934612"/>
            <a:ext cx="180805" cy="180805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33" name="Forma libre: Forma 32" descr="escala de tiempo ">
            <a:extLst>
              <a:ext uri="{FF2B5EF4-FFF2-40B4-BE49-F238E27FC236}">
                <a16:creationId xmlns:a16="http://schemas.microsoft.com/office/drawing/2014/main" id="{7B3DF975-73CD-42C6-9B78-C3FF40C352F1}"/>
              </a:ext>
            </a:extLst>
          </p:cNvPr>
          <p:cNvSpPr/>
          <p:nvPr/>
        </p:nvSpPr>
        <p:spPr>
          <a:xfrm rot="10800000" flipV="1">
            <a:off x="6434370" y="2331273"/>
            <a:ext cx="5431542" cy="1392649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66000">
                <a:schemeClr val="accent6"/>
              </a:gs>
              <a:gs pos="42000">
                <a:schemeClr val="accent5"/>
              </a:gs>
              <a:gs pos="8000">
                <a:schemeClr val="accent4"/>
              </a:gs>
              <a:gs pos="9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sz="4000">
              <a:solidFill>
                <a:schemeClr val="bg1"/>
              </a:solidFill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8F57FC2D-CA42-4C0C-9FE9-BC02A85CA6CC}"/>
              </a:ext>
            </a:extLst>
          </p:cNvPr>
          <p:cNvSpPr/>
          <p:nvPr/>
        </p:nvSpPr>
        <p:spPr>
          <a:xfrm>
            <a:off x="8038456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400">
                <a:solidFill>
                  <a:schemeClr val="accent5"/>
                </a:solidFill>
              </a:rPr>
              <a:t>T2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BCBB380A-D7CA-44B2-9AFF-F5B137339529}"/>
              </a:ext>
            </a:extLst>
          </p:cNvPr>
          <p:cNvSpPr/>
          <p:nvPr/>
        </p:nvSpPr>
        <p:spPr>
          <a:xfrm>
            <a:off x="9390785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400">
                <a:solidFill>
                  <a:schemeClr val="accent6"/>
                </a:solidFill>
              </a:rPr>
              <a:t>T3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6EBE3DB8-3294-4B4E-8DA5-18607EEBBF08}"/>
              </a:ext>
            </a:extLst>
          </p:cNvPr>
          <p:cNvSpPr/>
          <p:nvPr/>
        </p:nvSpPr>
        <p:spPr>
          <a:xfrm>
            <a:off x="10743113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400">
                <a:solidFill>
                  <a:schemeClr val="accent3"/>
                </a:solidFill>
              </a:rPr>
              <a:t>T4</a:t>
            </a:r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67109255-4AA7-4D58-A34F-284BA675F71A}"/>
              </a:ext>
            </a:extLst>
          </p:cNvPr>
          <p:cNvSpPr/>
          <p:nvPr/>
        </p:nvSpPr>
        <p:spPr>
          <a:xfrm>
            <a:off x="6686127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400">
                <a:solidFill>
                  <a:schemeClr val="accent4"/>
                </a:solidFill>
              </a:rPr>
              <a:t>T1</a:t>
            </a:r>
          </a:p>
        </p:txBody>
      </p:sp>
      <p:sp>
        <p:nvSpPr>
          <p:cNvPr id="70" name="Elipse 69" descr="puntos de conexión de escala de tiempo">
            <a:extLst>
              <a:ext uri="{FF2B5EF4-FFF2-40B4-BE49-F238E27FC236}">
                <a16:creationId xmlns:a16="http://schemas.microsoft.com/office/drawing/2014/main" id="{96AFF1A5-C326-45A3-9DDD-4193AFEF1A15}"/>
              </a:ext>
            </a:extLst>
          </p:cNvPr>
          <p:cNvSpPr/>
          <p:nvPr/>
        </p:nvSpPr>
        <p:spPr>
          <a:xfrm>
            <a:off x="6353949" y="2929878"/>
            <a:ext cx="190273" cy="190273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71" name="Elipse 70" descr="puntos de conexión de escala de tiempo">
            <a:extLst>
              <a:ext uri="{FF2B5EF4-FFF2-40B4-BE49-F238E27FC236}">
                <a16:creationId xmlns:a16="http://schemas.microsoft.com/office/drawing/2014/main" id="{77EBB638-4BD1-47AC-94FB-DCD6B28116F6}"/>
              </a:ext>
            </a:extLst>
          </p:cNvPr>
          <p:cNvSpPr/>
          <p:nvPr/>
        </p:nvSpPr>
        <p:spPr>
          <a:xfrm>
            <a:off x="11760700" y="2934612"/>
            <a:ext cx="180805" cy="180805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3C24A58D-AA17-4F67-83B7-7CCA21DB5A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es-ES"/>
              <a:t>HITO</a:t>
            </a: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BFF8A845-42A9-4A35-96F2-1B02ED530A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08C3D9F9-4837-4F86-BA47-07FC8380F1B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ES"/>
              <a:t>HITO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0C35B328-B64E-4876-8FF0-5F1BBD21C7C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5296BD85-425B-4958-88CA-45CA44C8037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rtlCol="0"/>
          <a:lstStyle/>
          <a:p>
            <a:pPr rtl="0"/>
            <a:r>
              <a:rPr lang="es-ES"/>
              <a:t>HITO</a:t>
            </a:r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F89F2451-1186-4C3F-A493-A04E51E7B08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F04DBBF1-EF80-43E1-B3CC-E7287929142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 rtlCol="0"/>
          <a:lstStyle/>
          <a:p>
            <a:pPr rtl="0"/>
            <a:r>
              <a:rPr lang="es-ES"/>
              <a:t>HITO</a:t>
            </a:r>
          </a:p>
        </p:txBody>
      </p:sp>
      <p:sp>
        <p:nvSpPr>
          <p:cNvPr id="29" name="Marcador de texto 28">
            <a:extLst>
              <a:ext uri="{FF2B5EF4-FFF2-40B4-BE49-F238E27FC236}">
                <a16:creationId xmlns:a16="http://schemas.microsoft.com/office/drawing/2014/main" id="{93D68865-5E04-4E48-9C59-307470D709C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41E481CA-8BE8-4318-84EE-4F88A61BE57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rtlCol="0"/>
          <a:lstStyle/>
          <a:p>
            <a:pPr rtl="0"/>
            <a:r>
              <a:rPr lang="es-ES"/>
              <a:t>HITO</a:t>
            </a:r>
          </a:p>
        </p:txBody>
      </p:sp>
      <p:sp>
        <p:nvSpPr>
          <p:cNvPr id="30" name="Marcador de texto 29">
            <a:extLst>
              <a:ext uri="{FF2B5EF4-FFF2-40B4-BE49-F238E27FC236}">
                <a16:creationId xmlns:a16="http://schemas.microsoft.com/office/drawing/2014/main" id="{6AB27524-4451-4AC5-964C-0F705B6368D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AFEC3A38-7684-4BBF-AFAD-87409B0E6BD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 rtlCol="0"/>
          <a:lstStyle/>
          <a:p>
            <a:pPr rtl="0"/>
            <a:r>
              <a:rPr lang="es-ES"/>
              <a:t>HITO</a:t>
            </a:r>
          </a:p>
        </p:txBody>
      </p:sp>
      <p:sp>
        <p:nvSpPr>
          <p:cNvPr id="32" name="Marcador de texto 31">
            <a:extLst>
              <a:ext uri="{FF2B5EF4-FFF2-40B4-BE49-F238E27FC236}">
                <a16:creationId xmlns:a16="http://schemas.microsoft.com/office/drawing/2014/main" id="{2C82D1BF-3352-4868-9C3D-613EB8D084C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FE9BE32E-27C4-48FC-81C3-3D6F67418E3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rtlCol="0"/>
          <a:lstStyle/>
          <a:p>
            <a:pPr rtl="0"/>
            <a:r>
              <a:rPr lang="es-ES"/>
              <a:t>HITO</a:t>
            </a:r>
          </a:p>
        </p:txBody>
      </p:sp>
      <p:sp>
        <p:nvSpPr>
          <p:cNvPr id="38" name="Marcador de texto 37">
            <a:extLst>
              <a:ext uri="{FF2B5EF4-FFF2-40B4-BE49-F238E27FC236}">
                <a16:creationId xmlns:a16="http://schemas.microsoft.com/office/drawing/2014/main" id="{D611DE91-B76B-4361-A001-E52AEAAD877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058A900D-B4DE-4CA7-B31B-EF43F275DE2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 rtlCol="0"/>
          <a:lstStyle/>
          <a:p>
            <a:pPr rtl="0"/>
            <a:r>
              <a:rPr lang="es-ES"/>
              <a:t>HITO</a:t>
            </a:r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9CB9ACC2-C176-402F-99F5-FE146A30A09B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45" name="Título 44">
            <a:extLst>
              <a:ext uri="{FF2B5EF4-FFF2-40B4-BE49-F238E27FC236}">
                <a16:creationId xmlns:a16="http://schemas.microsoft.com/office/drawing/2014/main" id="{CE9001BD-04C4-40D0-98EB-088BE1EF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Plan de desarrollo del producto </a:t>
            </a:r>
          </a:p>
        </p:txBody>
      </p:sp>
    </p:spTree>
    <p:extLst>
      <p:ext uri="{BB962C8B-B14F-4D97-AF65-F5344CB8AC3E}">
        <p14:creationId xmlns:p14="http://schemas.microsoft.com/office/powerpoint/2010/main" val="4623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ipse 17">
            <a:extLst>
              <a:ext uri="{FF2B5EF4-FFF2-40B4-BE49-F238E27FC236}">
                <a16:creationId xmlns:a16="http://schemas.microsoft.com/office/drawing/2014/main" id="{B2F02A22-56A3-42EF-908D-D2912537BFCB}"/>
              </a:ext>
            </a:extLst>
          </p:cNvPr>
          <p:cNvSpPr/>
          <p:nvPr/>
        </p:nvSpPr>
        <p:spPr>
          <a:xfrm>
            <a:off x="409537" y="285450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000">
                <a:solidFill>
                  <a:schemeClr val="accent5"/>
                </a:solidFill>
              </a:rPr>
              <a:t>T2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BB500843-B3EC-400A-ACDA-E2D1492353C4}"/>
              </a:ext>
            </a:extLst>
          </p:cNvPr>
          <p:cNvSpPr/>
          <p:nvPr/>
        </p:nvSpPr>
        <p:spPr>
          <a:xfrm>
            <a:off x="409537" y="398473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000">
                <a:solidFill>
                  <a:schemeClr val="accent6"/>
                </a:solidFill>
              </a:rPr>
              <a:t>T3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5588404-8416-465D-8076-FA0F5968D6E9}"/>
              </a:ext>
            </a:extLst>
          </p:cNvPr>
          <p:cNvSpPr/>
          <p:nvPr/>
        </p:nvSpPr>
        <p:spPr>
          <a:xfrm>
            <a:off x="409537" y="511496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000">
                <a:solidFill>
                  <a:schemeClr val="accent3"/>
                </a:solidFill>
              </a:rPr>
              <a:t>T4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DC88F6D-5AD1-4E30-A2A7-09616FFB96E8}"/>
              </a:ext>
            </a:extLst>
          </p:cNvPr>
          <p:cNvSpPr/>
          <p:nvPr/>
        </p:nvSpPr>
        <p:spPr>
          <a:xfrm>
            <a:off x="409537" y="172427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000">
                <a:solidFill>
                  <a:schemeClr val="accent4"/>
                </a:solidFill>
              </a:rPr>
              <a:t>T1</a:t>
            </a:r>
          </a:p>
        </p:txBody>
      </p:sp>
      <p:sp>
        <p:nvSpPr>
          <p:cNvPr id="122" name="Forma libre: Forma 121" descr="escala de tiempo ">
            <a:extLst>
              <a:ext uri="{FF2B5EF4-FFF2-40B4-BE49-F238E27FC236}">
                <a16:creationId xmlns:a16="http://schemas.microsoft.com/office/drawing/2014/main" id="{728E0998-1474-41D6-9145-8BF65D7031C4}"/>
              </a:ext>
            </a:extLst>
          </p:cNvPr>
          <p:cNvSpPr/>
          <p:nvPr/>
        </p:nvSpPr>
        <p:spPr>
          <a:xfrm rot="16200000" flipV="1">
            <a:off x="-1456639" y="3241639"/>
            <a:ext cx="4565215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56000">
                <a:schemeClr val="accent6"/>
              </a:gs>
              <a:gs pos="36000">
                <a:schemeClr val="accent5"/>
              </a:gs>
              <a:gs pos="15000">
                <a:schemeClr val="accent4"/>
              </a:gs>
              <a:gs pos="10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sz="4000">
              <a:solidFill>
                <a:schemeClr val="bg1"/>
              </a:solidFill>
            </a:endParaRPr>
          </a:p>
        </p:txBody>
      </p:sp>
      <p:sp>
        <p:nvSpPr>
          <p:cNvPr id="123" name="Elipse 122" descr="puntos de conexión de escala de tiempo">
            <a:extLst>
              <a:ext uri="{FF2B5EF4-FFF2-40B4-BE49-F238E27FC236}">
                <a16:creationId xmlns:a16="http://schemas.microsoft.com/office/drawing/2014/main" id="{BFD4FC00-6DDF-4537-8F8F-569E05A2C3D8}"/>
              </a:ext>
            </a:extLst>
          </p:cNvPr>
          <p:cNvSpPr/>
          <p:nvPr/>
        </p:nvSpPr>
        <p:spPr>
          <a:xfrm>
            <a:off x="745262" y="1496310"/>
            <a:ext cx="137199" cy="137199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24" name="Elipse 123" descr="puntos de conexión de escala de tiempo">
            <a:extLst>
              <a:ext uri="{FF2B5EF4-FFF2-40B4-BE49-F238E27FC236}">
                <a16:creationId xmlns:a16="http://schemas.microsoft.com/office/drawing/2014/main" id="{5387A8A8-5D57-4087-B02A-3E7747DFDA2D}"/>
              </a:ext>
            </a:extLst>
          </p:cNvPr>
          <p:cNvSpPr/>
          <p:nvPr/>
        </p:nvSpPr>
        <p:spPr>
          <a:xfrm>
            <a:off x="745262" y="6031711"/>
            <a:ext cx="137199" cy="137199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8073F816-3D0A-4E38-8B67-6C666F8ED42F}"/>
              </a:ext>
            </a:extLst>
          </p:cNvPr>
          <p:cNvSpPr/>
          <p:nvPr/>
        </p:nvSpPr>
        <p:spPr>
          <a:xfrm>
            <a:off x="4504017" y="285450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000">
                <a:solidFill>
                  <a:schemeClr val="accent5"/>
                </a:solidFill>
              </a:rPr>
              <a:t>T2</a:t>
            </a: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E260482C-CC6B-42CA-956C-A7F7C57B9121}"/>
              </a:ext>
            </a:extLst>
          </p:cNvPr>
          <p:cNvSpPr/>
          <p:nvPr/>
        </p:nvSpPr>
        <p:spPr>
          <a:xfrm>
            <a:off x="4504017" y="398473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000">
                <a:solidFill>
                  <a:schemeClr val="accent6"/>
                </a:solidFill>
              </a:rPr>
              <a:t>T3</a:t>
            </a: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4507C1C3-7CC1-4B63-94AA-1FF386315C2E}"/>
              </a:ext>
            </a:extLst>
          </p:cNvPr>
          <p:cNvSpPr/>
          <p:nvPr/>
        </p:nvSpPr>
        <p:spPr>
          <a:xfrm>
            <a:off x="4504017" y="511496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000">
                <a:solidFill>
                  <a:schemeClr val="accent3"/>
                </a:solidFill>
              </a:rPr>
              <a:t>T4</a:t>
            </a: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30502D9A-FD9E-4A43-BA18-2C1D0F543AEF}"/>
              </a:ext>
            </a:extLst>
          </p:cNvPr>
          <p:cNvSpPr/>
          <p:nvPr/>
        </p:nvSpPr>
        <p:spPr>
          <a:xfrm>
            <a:off x="4504017" y="172427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000">
                <a:solidFill>
                  <a:schemeClr val="accent4"/>
                </a:solidFill>
              </a:rPr>
              <a:t>T1</a:t>
            </a:r>
          </a:p>
        </p:txBody>
      </p:sp>
      <p:sp>
        <p:nvSpPr>
          <p:cNvPr id="62" name="Forma libre: Forma 61" descr="escala de tiempo ">
            <a:extLst>
              <a:ext uri="{FF2B5EF4-FFF2-40B4-BE49-F238E27FC236}">
                <a16:creationId xmlns:a16="http://schemas.microsoft.com/office/drawing/2014/main" id="{76F2E5DE-65D1-46F6-85DD-2B6279C14C2E}"/>
              </a:ext>
            </a:extLst>
          </p:cNvPr>
          <p:cNvSpPr/>
          <p:nvPr/>
        </p:nvSpPr>
        <p:spPr>
          <a:xfrm rot="16200000" flipV="1">
            <a:off x="2637841" y="3241639"/>
            <a:ext cx="4565215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56000">
                <a:schemeClr val="accent6"/>
              </a:gs>
              <a:gs pos="36000">
                <a:schemeClr val="accent5"/>
              </a:gs>
              <a:gs pos="15000">
                <a:schemeClr val="accent4"/>
              </a:gs>
              <a:gs pos="10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sz="4000">
              <a:solidFill>
                <a:schemeClr val="bg1"/>
              </a:solidFill>
            </a:endParaRPr>
          </a:p>
        </p:txBody>
      </p:sp>
      <p:sp>
        <p:nvSpPr>
          <p:cNvPr id="63" name="Elipse 62" descr="puntos de conexión de escala de tiempo">
            <a:extLst>
              <a:ext uri="{FF2B5EF4-FFF2-40B4-BE49-F238E27FC236}">
                <a16:creationId xmlns:a16="http://schemas.microsoft.com/office/drawing/2014/main" id="{C97A6697-CBD6-47D7-847A-C62AADC26D68}"/>
              </a:ext>
            </a:extLst>
          </p:cNvPr>
          <p:cNvSpPr/>
          <p:nvPr/>
        </p:nvSpPr>
        <p:spPr>
          <a:xfrm>
            <a:off x="4839742" y="1496310"/>
            <a:ext cx="137199" cy="137199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64" name="Elipse 63" descr="puntos de conexión de escala de tiempo">
            <a:extLst>
              <a:ext uri="{FF2B5EF4-FFF2-40B4-BE49-F238E27FC236}">
                <a16:creationId xmlns:a16="http://schemas.microsoft.com/office/drawing/2014/main" id="{D6425C0B-B465-4781-9F33-0C9EDB468AB1}"/>
              </a:ext>
            </a:extLst>
          </p:cNvPr>
          <p:cNvSpPr/>
          <p:nvPr/>
        </p:nvSpPr>
        <p:spPr>
          <a:xfrm>
            <a:off x="4839742" y="6031711"/>
            <a:ext cx="137199" cy="137199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4DC08D0D-2C5D-40D2-A69E-E57508ACF89A}"/>
              </a:ext>
            </a:extLst>
          </p:cNvPr>
          <p:cNvSpPr/>
          <p:nvPr/>
        </p:nvSpPr>
        <p:spPr>
          <a:xfrm>
            <a:off x="8527377" y="285450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000">
                <a:solidFill>
                  <a:schemeClr val="accent5"/>
                </a:solidFill>
              </a:rPr>
              <a:t>T2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FEC9E2F2-668F-4476-A2DE-C5428F31357E}"/>
              </a:ext>
            </a:extLst>
          </p:cNvPr>
          <p:cNvSpPr/>
          <p:nvPr/>
        </p:nvSpPr>
        <p:spPr>
          <a:xfrm>
            <a:off x="8527377" y="398473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000">
                <a:solidFill>
                  <a:schemeClr val="accent6"/>
                </a:solidFill>
              </a:rPr>
              <a:t>T3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97392806-F8B3-47BB-9377-97E05CF8A7C4}"/>
              </a:ext>
            </a:extLst>
          </p:cNvPr>
          <p:cNvSpPr/>
          <p:nvPr/>
        </p:nvSpPr>
        <p:spPr>
          <a:xfrm>
            <a:off x="8527377" y="511496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000">
                <a:solidFill>
                  <a:schemeClr val="accent3"/>
                </a:solidFill>
              </a:rPr>
              <a:t>T4</a:t>
            </a: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BFC98533-FB86-441D-A3FB-42DB9F92E9E1}"/>
              </a:ext>
            </a:extLst>
          </p:cNvPr>
          <p:cNvSpPr/>
          <p:nvPr/>
        </p:nvSpPr>
        <p:spPr>
          <a:xfrm>
            <a:off x="8527377" y="172427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000">
                <a:solidFill>
                  <a:schemeClr val="accent4"/>
                </a:solidFill>
              </a:rPr>
              <a:t>T1</a:t>
            </a:r>
          </a:p>
        </p:txBody>
      </p:sp>
      <p:sp>
        <p:nvSpPr>
          <p:cNvPr id="77" name="Forma libre: Forma 76" descr="escala de tiempo ">
            <a:extLst>
              <a:ext uri="{FF2B5EF4-FFF2-40B4-BE49-F238E27FC236}">
                <a16:creationId xmlns:a16="http://schemas.microsoft.com/office/drawing/2014/main" id="{6B7C02D2-6A92-42E5-91E4-81B6818EEAA2}"/>
              </a:ext>
            </a:extLst>
          </p:cNvPr>
          <p:cNvSpPr/>
          <p:nvPr/>
        </p:nvSpPr>
        <p:spPr>
          <a:xfrm rot="16200000" flipV="1">
            <a:off x="6661201" y="3241639"/>
            <a:ext cx="4565215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56000">
                <a:schemeClr val="accent6"/>
              </a:gs>
              <a:gs pos="36000">
                <a:schemeClr val="accent5"/>
              </a:gs>
              <a:gs pos="15000">
                <a:schemeClr val="accent4"/>
              </a:gs>
              <a:gs pos="10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sz="4000">
              <a:solidFill>
                <a:schemeClr val="bg1"/>
              </a:solidFill>
            </a:endParaRPr>
          </a:p>
        </p:txBody>
      </p:sp>
      <p:sp>
        <p:nvSpPr>
          <p:cNvPr id="78" name="Elipse 77" descr="puntos de conexión de escala de tiempo">
            <a:extLst>
              <a:ext uri="{FF2B5EF4-FFF2-40B4-BE49-F238E27FC236}">
                <a16:creationId xmlns:a16="http://schemas.microsoft.com/office/drawing/2014/main" id="{5938B080-DD64-4D38-9E3E-5A212CAE0E49}"/>
              </a:ext>
            </a:extLst>
          </p:cNvPr>
          <p:cNvSpPr/>
          <p:nvPr/>
        </p:nvSpPr>
        <p:spPr>
          <a:xfrm>
            <a:off x="8863102" y="1496310"/>
            <a:ext cx="137199" cy="137199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79" name="Elipse 78" descr="puntos de conexión de escala de tiempo">
            <a:extLst>
              <a:ext uri="{FF2B5EF4-FFF2-40B4-BE49-F238E27FC236}">
                <a16:creationId xmlns:a16="http://schemas.microsoft.com/office/drawing/2014/main" id="{C4D17941-D82F-4C0C-B4BF-DA28B521E1DD}"/>
              </a:ext>
            </a:extLst>
          </p:cNvPr>
          <p:cNvSpPr/>
          <p:nvPr/>
        </p:nvSpPr>
        <p:spPr>
          <a:xfrm>
            <a:off x="8863102" y="6031711"/>
            <a:ext cx="137199" cy="137199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Marcador de texto 31">
            <a:extLst>
              <a:ext uri="{FF2B5EF4-FFF2-40B4-BE49-F238E27FC236}">
                <a16:creationId xmlns:a16="http://schemas.microsoft.com/office/drawing/2014/main" id="{E8694CB6-8810-4204-95A5-8923D3F12C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es-ES" dirty="0"/>
              <a:t>HITO</a:t>
            </a:r>
          </a:p>
          <a:p>
            <a:pPr rtl="0"/>
            <a:endParaRPr lang="es-ES" dirty="0"/>
          </a:p>
        </p:txBody>
      </p:sp>
      <p:sp>
        <p:nvSpPr>
          <p:cNvPr id="33" name="Marcador de texto 32">
            <a:extLst>
              <a:ext uri="{FF2B5EF4-FFF2-40B4-BE49-F238E27FC236}">
                <a16:creationId xmlns:a16="http://schemas.microsoft.com/office/drawing/2014/main" id="{5EF251BE-2210-4018-A5B5-22C7E5B8C3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685C167F-432D-4977-A932-30831D5AF0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s-ES"/>
              <a:t>HITO</a:t>
            </a:r>
          </a:p>
          <a:p>
            <a:pPr rtl="0"/>
            <a:endParaRPr lang="es-ES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C0FB9229-010F-4B75-A34A-1A024B9D76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36" name="Marcador de texto 35">
            <a:extLst>
              <a:ext uri="{FF2B5EF4-FFF2-40B4-BE49-F238E27FC236}">
                <a16:creationId xmlns:a16="http://schemas.microsoft.com/office/drawing/2014/main" id="{D715D29C-523D-4B56-8B88-51546B8E2E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s-ES"/>
              <a:t>HITO</a:t>
            </a:r>
          </a:p>
          <a:p>
            <a:pPr rtl="0"/>
            <a:endParaRPr lang="es-ES"/>
          </a:p>
        </p:txBody>
      </p:sp>
      <p:sp>
        <p:nvSpPr>
          <p:cNvPr id="37" name="Marcador de texto 36">
            <a:extLst>
              <a:ext uri="{FF2B5EF4-FFF2-40B4-BE49-F238E27FC236}">
                <a16:creationId xmlns:a16="http://schemas.microsoft.com/office/drawing/2014/main" id="{2C02F6A7-1B9C-4603-83CA-A00989013F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38" name="Marcador de texto 37">
            <a:extLst>
              <a:ext uri="{FF2B5EF4-FFF2-40B4-BE49-F238E27FC236}">
                <a16:creationId xmlns:a16="http://schemas.microsoft.com/office/drawing/2014/main" id="{4217F314-885B-4E79-856F-7870D2DE83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/>
              <a:t>HITO</a:t>
            </a:r>
          </a:p>
          <a:p>
            <a:pPr rtl="0"/>
            <a:endParaRPr lang="es-ES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AF13AF4C-1B15-4E21-9913-7EFB3D2EE6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40" name="Marcador de texto 39">
            <a:extLst>
              <a:ext uri="{FF2B5EF4-FFF2-40B4-BE49-F238E27FC236}">
                <a16:creationId xmlns:a16="http://schemas.microsoft.com/office/drawing/2014/main" id="{404B6F82-5AE4-4B93-8836-731D40FEC8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s-ES"/>
              <a:t>HITO</a:t>
            </a:r>
          </a:p>
          <a:p>
            <a:pPr rtl="0"/>
            <a:endParaRPr lang="es-ES"/>
          </a:p>
        </p:txBody>
      </p:sp>
      <p:sp>
        <p:nvSpPr>
          <p:cNvPr id="41" name="Marcador de texto 40">
            <a:extLst>
              <a:ext uri="{FF2B5EF4-FFF2-40B4-BE49-F238E27FC236}">
                <a16:creationId xmlns:a16="http://schemas.microsoft.com/office/drawing/2014/main" id="{1B5001E8-2FFC-4D65-B6AC-966742F4AE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42" name="Marcador de texto 41">
            <a:extLst>
              <a:ext uri="{FF2B5EF4-FFF2-40B4-BE49-F238E27FC236}">
                <a16:creationId xmlns:a16="http://schemas.microsoft.com/office/drawing/2014/main" id="{F4D1AC9D-DCFD-44C8-B37A-4F9B5EF351D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es-ES"/>
              <a:t>HITO</a:t>
            </a:r>
          </a:p>
          <a:p>
            <a:pPr rtl="0"/>
            <a:endParaRPr lang="es-ES"/>
          </a:p>
        </p:txBody>
      </p:sp>
      <p:sp>
        <p:nvSpPr>
          <p:cNvPr id="43" name="Marcador de texto 42">
            <a:extLst>
              <a:ext uri="{FF2B5EF4-FFF2-40B4-BE49-F238E27FC236}">
                <a16:creationId xmlns:a16="http://schemas.microsoft.com/office/drawing/2014/main" id="{08E78B09-54C4-4212-9263-67663A369E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44" name="Marcador de texto 43">
            <a:extLst>
              <a:ext uri="{FF2B5EF4-FFF2-40B4-BE49-F238E27FC236}">
                <a16:creationId xmlns:a16="http://schemas.microsoft.com/office/drawing/2014/main" id="{53DB2DC1-006D-4480-B974-3013758BC2D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rtl="0"/>
            <a:r>
              <a:rPr lang="es-ES"/>
              <a:t>HITO</a:t>
            </a:r>
          </a:p>
          <a:p>
            <a:pPr rtl="0"/>
            <a:endParaRPr lang="es-ES"/>
          </a:p>
        </p:txBody>
      </p:sp>
      <p:sp>
        <p:nvSpPr>
          <p:cNvPr id="45" name="Marcador de texto 44">
            <a:extLst>
              <a:ext uri="{FF2B5EF4-FFF2-40B4-BE49-F238E27FC236}">
                <a16:creationId xmlns:a16="http://schemas.microsoft.com/office/drawing/2014/main" id="{244ECB52-1DA3-49B3-8122-7826629574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46" name="Marcador de texto 45">
            <a:extLst>
              <a:ext uri="{FF2B5EF4-FFF2-40B4-BE49-F238E27FC236}">
                <a16:creationId xmlns:a16="http://schemas.microsoft.com/office/drawing/2014/main" id="{4155A4C6-32D1-4A9A-A4B9-E017E2021FD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/>
          <a:p>
            <a:pPr rtl="0"/>
            <a:r>
              <a:rPr lang="es-ES"/>
              <a:t>HITO</a:t>
            </a:r>
          </a:p>
          <a:p>
            <a:pPr rtl="0"/>
            <a:endParaRPr lang="es-ES"/>
          </a:p>
        </p:txBody>
      </p:sp>
      <p:sp>
        <p:nvSpPr>
          <p:cNvPr id="47" name="Marcador de texto 46">
            <a:extLst>
              <a:ext uri="{FF2B5EF4-FFF2-40B4-BE49-F238E27FC236}">
                <a16:creationId xmlns:a16="http://schemas.microsoft.com/office/drawing/2014/main" id="{E3EB096E-DD78-4082-8B9A-02CDDE0E60D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82" name="Marcador de texto 81">
            <a:extLst>
              <a:ext uri="{FF2B5EF4-FFF2-40B4-BE49-F238E27FC236}">
                <a16:creationId xmlns:a16="http://schemas.microsoft.com/office/drawing/2014/main" id="{0BEA309C-D1D3-4CA5-8614-2EB7CE8B2D1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es-ES"/>
              <a:t>HITO</a:t>
            </a:r>
          </a:p>
          <a:p>
            <a:pPr rtl="0"/>
            <a:endParaRPr lang="es-ES"/>
          </a:p>
        </p:txBody>
      </p:sp>
      <p:sp>
        <p:nvSpPr>
          <p:cNvPr id="83" name="Marcador de texto 82">
            <a:extLst>
              <a:ext uri="{FF2B5EF4-FFF2-40B4-BE49-F238E27FC236}">
                <a16:creationId xmlns:a16="http://schemas.microsoft.com/office/drawing/2014/main" id="{D67FBAD0-3540-4909-943F-4D466B5B29B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84" name="Marcador de texto 83">
            <a:extLst>
              <a:ext uri="{FF2B5EF4-FFF2-40B4-BE49-F238E27FC236}">
                <a16:creationId xmlns:a16="http://schemas.microsoft.com/office/drawing/2014/main" id="{A964986D-81D9-4212-B292-9ECBDE82477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es-ES"/>
              <a:t>HITO</a:t>
            </a:r>
          </a:p>
          <a:p>
            <a:pPr rtl="0"/>
            <a:endParaRPr lang="es-ES"/>
          </a:p>
        </p:txBody>
      </p:sp>
      <p:sp>
        <p:nvSpPr>
          <p:cNvPr id="85" name="Marcador de texto 84">
            <a:extLst>
              <a:ext uri="{FF2B5EF4-FFF2-40B4-BE49-F238E27FC236}">
                <a16:creationId xmlns:a16="http://schemas.microsoft.com/office/drawing/2014/main" id="{936A8164-ED3D-4305-A24D-B9365E626A2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86" name="Marcador de texto 85">
            <a:extLst>
              <a:ext uri="{FF2B5EF4-FFF2-40B4-BE49-F238E27FC236}">
                <a16:creationId xmlns:a16="http://schemas.microsoft.com/office/drawing/2014/main" id="{43C5216B-9CA8-4EEA-B394-543ED047FEE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 rtlCol="0"/>
          <a:lstStyle/>
          <a:p>
            <a:pPr rtl="0"/>
            <a:r>
              <a:rPr lang="es-ES"/>
              <a:t>HITO</a:t>
            </a:r>
          </a:p>
          <a:p>
            <a:pPr rtl="0"/>
            <a:endParaRPr lang="es-ES"/>
          </a:p>
        </p:txBody>
      </p:sp>
      <p:sp>
        <p:nvSpPr>
          <p:cNvPr id="87" name="Marcador de texto 86">
            <a:extLst>
              <a:ext uri="{FF2B5EF4-FFF2-40B4-BE49-F238E27FC236}">
                <a16:creationId xmlns:a16="http://schemas.microsoft.com/office/drawing/2014/main" id="{58003C06-BDED-469F-BCF4-83E146F9A56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88" name="Marcador de texto 87">
            <a:extLst>
              <a:ext uri="{FF2B5EF4-FFF2-40B4-BE49-F238E27FC236}">
                <a16:creationId xmlns:a16="http://schemas.microsoft.com/office/drawing/2014/main" id="{579A6772-47BE-433D-8F07-77E4A173FD2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ES"/>
              <a:t>HITO</a:t>
            </a:r>
          </a:p>
          <a:p>
            <a:pPr rtl="0"/>
            <a:endParaRPr lang="es-ES"/>
          </a:p>
        </p:txBody>
      </p:sp>
      <p:sp>
        <p:nvSpPr>
          <p:cNvPr id="89" name="Marcador de texto 88">
            <a:extLst>
              <a:ext uri="{FF2B5EF4-FFF2-40B4-BE49-F238E27FC236}">
                <a16:creationId xmlns:a16="http://schemas.microsoft.com/office/drawing/2014/main" id="{A575DF51-7C46-4E7C-A7A9-3F556E3AD8C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30" name="Título 29">
            <a:extLst>
              <a:ext uri="{FF2B5EF4-FFF2-40B4-BE49-F238E27FC236}">
                <a16:creationId xmlns:a16="http://schemas.microsoft.com/office/drawing/2014/main" id="{53DC234D-BFFC-420A-AF40-5BB71C33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 Plan de desarrollo del producto </a:t>
            </a:r>
          </a:p>
        </p:txBody>
      </p:sp>
    </p:spTree>
    <p:extLst>
      <p:ext uri="{BB962C8B-B14F-4D97-AF65-F5344CB8AC3E}">
        <p14:creationId xmlns:p14="http://schemas.microsoft.com/office/powerpoint/2010/main" val="2970339285"/>
      </p:ext>
    </p:extLst>
  </p:cSld>
  <p:clrMapOvr>
    <a:masterClrMapping/>
  </p:clrMapOvr>
</p:sld>
</file>

<file path=ppt/theme/theme1.xml><?xml version="1.0" encoding="utf-8"?>
<a:theme xmlns:a="http://schemas.openxmlformats.org/drawingml/2006/main" name="2_Tema de Offic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5254381_TF16411242_Win32" id="{E7A15C00-7069-4654-B1AA-8ED1A74DB70A}" vid="{2E8A9831-B967-43F1-BE40-C4543074B09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055BC56-8FA3-435B-ACDD-0E8E6241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11B2B9-8CE5-4E5A-B70F-6B056FE844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{9EA12582-04DE-46E3-A015-7D6EAF903AF4}tf16411242_win32</Template>
  <TotalTime>197</TotalTime>
  <Words>512</Words>
  <Application>Microsoft Office PowerPoint</Application>
  <PresentationFormat>Panorámica</PresentationFormat>
  <Paragraphs>91</Paragraphs>
  <Slides>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Avenir Next LT Pro Light</vt:lpstr>
      <vt:lpstr>Calibri</vt:lpstr>
      <vt:lpstr>Speak Pro</vt:lpstr>
      <vt:lpstr>2_Tema de Office</vt:lpstr>
      <vt:lpstr>Predicting ufc fighter winner</vt:lpstr>
      <vt:lpstr>ARQUITECTURE</vt:lpstr>
      <vt:lpstr>Why?</vt:lpstr>
      <vt:lpstr>Workflow</vt:lpstr>
      <vt:lpstr>Let’s talk about the data</vt:lpstr>
      <vt:lpstr>Plan de desarrollo del producto</vt:lpstr>
      <vt:lpstr>Plan de desarrollo del producto </vt:lpstr>
      <vt:lpstr> Plan de desarrollo del producto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ufc fighter winner</dc:title>
  <dc:creator>Wilber Bermeo</dc:creator>
  <cp:lastModifiedBy>Wilber Bermeo</cp:lastModifiedBy>
  <cp:revision>2</cp:revision>
  <dcterms:created xsi:type="dcterms:W3CDTF">2022-11-12T12:18:47Z</dcterms:created>
  <dcterms:modified xsi:type="dcterms:W3CDTF">2022-11-12T18:27:05Z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