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2" r:id="rId4"/>
  </p:sldMasterIdLst>
  <p:notesMasterIdLst>
    <p:notesMasterId r:id="rId13"/>
  </p:notesMasterIdLst>
  <p:handoutMasterIdLst>
    <p:handoutMasterId r:id="rId14"/>
  </p:handoutMasterIdLst>
  <p:sldIdLst>
    <p:sldId id="291" r:id="rId5"/>
    <p:sldId id="293" r:id="rId6"/>
    <p:sldId id="294" r:id="rId7"/>
    <p:sldId id="296" r:id="rId8"/>
    <p:sldId id="295" r:id="rId9"/>
    <p:sldId id="284" r:id="rId10"/>
    <p:sldId id="289" r:id="rId11"/>
    <p:sldId id="290" r:id="rId12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6" pos="3840">
          <p15:clr>
            <a:srgbClr val="A4A3A4"/>
          </p15:clr>
        </p15:guide>
        <p15:guide id="7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895F"/>
    <a:srgbClr val="136143"/>
    <a:srgbClr val="0B3B29"/>
    <a:srgbClr val="8439BD"/>
    <a:srgbClr val="8F2EA2"/>
    <a:srgbClr val="3EDA9F"/>
    <a:srgbClr val="10543A"/>
    <a:srgbClr val="D9A5E3"/>
    <a:srgbClr val="20A472"/>
    <a:srgbClr val="34D8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5" autoAdjust="0"/>
    <p:restoredTop sz="95033" autoAdjust="0"/>
  </p:normalViewPr>
  <p:slideViewPr>
    <p:cSldViewPr snapToGrid="0" showGuides="1">
      <p:cViewPr varScale="1">
        <p:scale>
          <a:sx n="134" d="100"/>
          <a:sy n="134" d="100"/>
        </p:scale>
        <p:origin x="65" y="806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3917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0" d="100"/>
          <a:sy n="90" d="100"/>
        </p:scale>
        <p:origin x="3024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>
            <a:extLst>
              <a:ext uri="{FF2B5EF4-FFF2-40B4-BE49-F238E27FC236}">
                <a16:creationId xmlns:a16="http://schemas.microsoft.com/office/drawing/2014/main" id="{7DEAD39E-FC76-46AA-A2A1-4962A9294D6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575021D-FFF8-421E-A8C9-E603612200E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A031056-4FCB-4A2D-8961-F528C02E0335}" type="datetime1">
              <a:rPr lang="es-ES" smtClean="0"/>
              <a:t>12/11/2022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90265E3-F11B-4209-B41D-ECCCADC39B5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57881A2D-E527-44C8-8FED-89B973DDA7B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F2546D6-91CC-4270-8195-6FD5606151D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9402898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A1ED3A-6839-4688-9965-41A13FBB23DA}" type="datetime1">
              <a:rPr lang="es-ES" smtClean="0"/>
              <a:pPr/>
              <a:t>12/11/2022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2342959-9D20-41A5-AA68-F0F6AD93C71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81803967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2342959-9D20-41A5-AA68-F0F6AD93C715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344930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2342959-9D20-41A5-AA68-F0F6AD93C715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062361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2342959-9D20-41A5-AA68-F0F6AD93C715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29107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cala de tiempo de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Marcador de texto 48">
            <a:extLst>
              <a:ext uri="{FF2B5EF4-FFF2-40B4-BE49-F238E27FC236}">
                <a16:creationId xmlns:a16="http://schemas.microsoft.com/office/drawing/2014/main" id="{D127D48E-3E09-48C7-AB33-FBD643EFA52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823914" y="4817717"/>
            <a:ext cx="1796396" cy="302186"/>
          </a:xfrm>
        </p:spPr>
        <p:txBody>
          <a:bodyPr rtlCol="0">
            <a:noAutofit/>
          </a:bodyPr>
          <a:lstStyle>
            <a:lvl1pPr marL="0" indent="0">
              <a:buNone/>
              <a:defRPr sz="2000" b="1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19" name="Marcador de texto 50">
            <a:extLst>
              <a:ext uri="{FF2B5EF4-FFF2-40B4-BE49-F238E27FC236}">
                <a16:creationId xmlns:a16="http://schemas.microsoft.com/office/drawing/2014/main" id="{A1B91BF4-B790-4F67-98EB-FE905527BFF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823914" y="5210963"/>
            <a:ext cx="1813567" cy="706438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es-ES" noProof="0"/>
              <a:t>Haga clic para editar el patrón</a:t>
            </a:r>
          </a:p>
        </p:txBody>
      </p:sp>
      <p:sp>
        <p:nvSpPr>
          <p:cNvPr id="20" name="Marcador de texto 48">
            <a:extLst>
              <a:ext uri="{FF2B5EF4-FFF2-40B4-BE49-F238E27FC236}">
                <a16:creationId xmlns:a16="http://schemas.microsoft.com/office/drawing/2014/main" id="{CCA5F33F-1634-427F-92BF-99A5ED52A4B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34076" y="4817717"/>
            <a:ext cx="1796396" cy="302186"/>
          </a:xfrm>
        </p:spPr>
        <p:txBody>
          <a:bodyPr rtlCol="0">
            <a:noAutofit/>
          </a:bodyPr>
          <a:lstStyle>
            <a:lvl1pPr marL="0" indent="0">
              <a:buNone/>
              <a:defRPr sz="2000" b="1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1" name="Marcador de texto 50">
            <a:extLst>
              <a:ext uri="{FF2B5EF4-FFF2-40B4-BE49-F238E27FC236}">
                <a16:creationId xmlns:a16="http://schemas.microsoft.com/office/drawing/2014/main" id="{084F28D2-C99C-44DC-95CF-A18847F3B61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34076" y="5210963"/>
            <a:ext cx="1813567" cy="706438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es-ES" noProof="0"/>
              <a:t>Haga clic para editar el patrón</a:t>
            </a:r>
          </a:p>
        </p:txBody>
      </p:sp>
      <p:sp>
        <p:nvSpPr>
          <p:cNvPr id="22" name="Marcador de texto 48">
            <a:extLst>
              <a:ext uri="{FF2B5EF4-FFF2-40B4-BE49-F238E27FC236}">
                <a16:creationId xmlns:a16="http://schemas.microsoft.com/office/drawing/2014/main" id="{2402522A-E098-4FB5-B454-D6FC98D90C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44238" y="4817717"/>
            <a:ext cx="1796396" cy="302186"/>
          </a:xfrm>
        </p:spPr>
        <p:txBody>
          <a:bodyPr rtlCol="0">
            <a:noAutofit/>
          </a:bodyPr>
          <a:lstStyle>
            <a:lvl1pPr marL="0" indent="0">
              <a:buNone/>
              <a:defRPr sz="20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3" name="Marcador de texto 50">
            <a:extLst>
              <a:ext uri="{FF2B5EF4-FFF2-40B4-BE49-F238E27FC236}">
                <a16:creationId xmlns:a16="http://schemas.microsoft.com/office/drawing/2014/main" id="{18CF51EA-CDE2-4AA1-83CB-9DC6E212C33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44238" y="5210963"/>
            <a:ext cx="1813567" cy="706438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es-ES" noProof="0"/>
              <a:t>Haga clic para editar el patrón</a:t>
            </a:r>
          </a:p>
        </p:txBody>
      </p:sp>
      <p:sp>
        <p:nvSpPr>
          <p:cNvPr id="24" name="Marcador de texto 48">
            <a:extLst>
              <a:ext uri="{FF2B5EF4-FFF2-40B4-BE49-F238E27FC236}">
                <a16:creationId xmlns:a16="http://schemas.microsoft.com/office/drawing/2014/main" id="{FE2BFCE7-D8D1-42B7-97F2-78B1D2CB5F8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754400" y="4817717"/>
            <a:ext cx="1796396" cy="302186"/>
          </a:xfrm>
        </p:spPr>
        <p:txBody>
          <a:bodyPr rtlCol="0">
            <a:noAutofit/>
          </a:bodyPr>
          <a:lstStyle>
            <a:lvl1pPr marL="0" indent="0">
              <a:buNone/>
              <a:defRPr sz="20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5" name="Marcador de texto 50">
            <a:extLst>
              <a:ext uri="{FF2B5EF4-FFF2-40B4-BE49-F238E27FC236}">
                <a16:creationId xmlns:a16="http://schemas.microsoft.com/office/drawing/2014/main" id="{0C4E8DE7-5691-4470-BC2C-F9F6532248C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754400" y="5210963"/>
            <a:ext cx="1813567" cy="706438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es-ES" noProof="0"/>
              <a:t>Haga clic para editar el patrón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AFBC6ED5-DBEC-4BA5-9BFE-9A5E0ED8D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23526748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920">
          <p15:clr>
            <a:srgbClr val="FBAE40"/>
          </p15:clr>
        </p15:guide>
        <p15:guide id="2" pos="3840">
          <p15:clr>
            <a:srgbClr val="FBAE40"/>
          </p15:clr>
        </p15:guide>
        <p15:guide id="3" pos="5760">
          <p15:clr>
            <a:srgbClr val="FBAE40"/>
          </p15:clr>
        </p15:guide>
        <p15:guide id="4" pos="3984">
          <p15:clr>
            <a:srgbClr val="5ACBF0"/>
          </p15:clr>
        </p15:guide>
        <p15:guide id="5" pos="3696">
          <p15:clr>
            <a:srgbClr val="5ACBF0"/>
          </p15:clr>
        </p15:guide>
        <p15:guide id="6" pos="2064">
          <p15:clr>
            <a:srgbClr val="5ACBF0"/>
          </p15:clr>
        </p15:guide>
        <p15:guide id="7" pos="1776">
          <p15:clr>
            <a:srgbClr val="5ACBF0"/>
          </p15:clr>
        </p15:guide>
        <p15:guide id="8" pos="5616">
          <p15:clr>
            <a:srgbClr val="5ACBF0"/>
          </p15:clr>
        </p15:guide>
        <p15:guide id="9" pos="5904">
          <p15:clr>
            <a:srgbClr val="5ACBF0"/>
          </p15:clr>
        </p15:guide>
        <p15:guide id="10" pos="144">
          <p15:clr>
            <a:srgbClr val="5ACBF0"/>
          </p15:clr>
        </p15:guide>
        <p15:guide id="11" orient="horz" pos="4176">
          <p15:clr>
            <a:srgbClr val="5ACBF0"/>
          </p15:clr>
        </p15:guide>
        <p15:guide id="12" pos="7536">
          <p15:clr>
            <a:srgbClr val="5ACBF0"/>
          </p15:clr>
        </p15:guide>
        <p15:guide id="13" orient="horz" pos="144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cala de tiempo do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Marcador de texto 48">
            <a:extLst>
              <a:ext uri="{FF2B5EF4-FFF2-40B4-BE49-F238E27FC236}">
                <a16:creationId xmlns:a16="http://schemas.microsoft.com/office/drawing/2014/main" id="{C6E48CAB-F1C0-4E71-9686-C02A967E923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6182" y="4014522"/>
            <a:ext cx="1182118" cy="302186"/>
          </a:xfrm>
        </p:spPr>
        <p:txBody>
          <a:bodyPr lIns="0" rIns="0" rtlCol="0">
            <a:noAutofit/>
          </a:bodyPr>
          <a:lstStyle>
            <a:lvl1pPr marL="0" indent="0">
              <a:buNone/>
              <a:defRPr sz="1600" b="1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es-ES" noProof="0"/>
              <a:t>EDITAR</a:t>
            </a:r>
          </a:p>
        </p:txBody>
      </p:sp>
      <p:sp>
        <p:nvSpPr>
          <p:cNvPr id="35" name="Marcador de texto 50">
            <a:extLst>
              <a:ext uri="{FF2B5EF4-FFF2-40B4-BE49-F238E27FC236}">
                <a16:creationId xmlns:a16="http://schemas.microsoft.com/office/drawing/2014/main" id="{7C226081-D459-4A68-9B23-0C804E6A639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6182" y="4486178"/>
            <a:ext cx="1182118" cy="1183101"/>
          </a:xfrm>
        </p:spPr>
        <p:txBody>
          <a:bodyPr lIns="0" r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es-ES" noProof="0"/>
              <a:t>Haga clic para editar el patrón</a:t>
            </a:r>
          </a:p>
        </p:txBody>
      </p:sp>
      <p:sp>
        <p:nvSpPr>
          <p:cNvPr id="50" name="Marcador de texto 48">
            <a:extLst>
              <a:ext uri="{FF2B5EF4-FFF2-40B4-BE49-F238E27FC236}">
                <a16:creationId xmlns:a16="http://schemas.microsoft.com/office/drawing/2014/main" id="{C32AE455-05F0-44FA-98C4-73D9C60DF896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839103" y="4014522"/>
            <a:ext cx="1208897" cy="302186"/>
          </a:xfrm>
        </p:spPr>
        <p:txBody>
          <a:bodyPr lIns="0" rIns="0" rtlCol="0">
            <a:noAutofit/>
          </a:bodyPr>
          <a:lstStyle>
            <a:lvl1pPr marL="0" indent="0">
              <a:buNone/>
              <a:defRPr sz="1600" b="1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es-ES" noProof="0"/>
              <a:t>EDITAR</a:t>
            </a:r>
          </a:p>
        </p:txBody>
      </p:sp>
      <p:sp>
        <p:nvSpPr>
          <p:cNvPr id="51" name="Marcador de texto 50">
            <a:extLst>
              <a:ext uri="{FF2B5EF4-FFF2-40B4-BE49-F238E27FC236}">
                <a16:creationId xmlns:a16="http://schemas.microsoft.com/office/drawing/2014/main" id="{3C3FB663-073E-458E-A31A-B15112A0D377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839103" y="4486178"/>
            <a:ext cx="1182118" cy="1183101"/>
          </a:xfrm>
        </p:spPr>
        <p:txBody>
          <a:bodyPr lIns="0" r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es-ES" noProof="0"/>
              <a:t>Haga clic para editar el patrón</a:t>
            </a:r>
          </a:p>
        </p:txBody>
      </p:sp>
      <p:sp>
        <p:nvSpPr>
          <p:cNvPr id="52" name="Marcador de texto 48">
            <a:extLst>
              <a:ext uri="{FF2B5EF4-FFF2-40B4-BE49-F238E27FC236}">
                <a16:creationId xmlns:a16="http://schemas.microsoft.com/office/drawing/2014/main" id="{91332113-C9A3-4B1F-A973-C30104497DCE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222024" y="4014522"/>
            <a:ext cx="1181099" cy="302186"/>
          </a:xfrm>
        </p:spPr>
        <p:txBody>
          <a:bodyPr lIns="0" rIns="0" rtlCol="0">
            <a:noAutofit/>
          </a:bodyPr>
          <a:lstStyle>
            <a:lvl1pPr marL="0" indent="0">
              <a:buNone/>
              <a:defRPr sz="16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es-ES" noProof="0"/>
              <a:t>EDITAR</a:t>
            </a:r>
          </a:p>
        </p:txBody>
      </p:sp>
      <p:sp>
        <p:nvSpPr>
          <p:cNvPr id="53" name="Marcador de texto 50">
            <a:extLst>
              <a:ext uri="{FF2B5EF4-FFF2-40B4-BE49-F238E27FC236}">
                <a16:creationId xmlns:a16="http://schemas.microsoft.com/office/drawing/2014/main" id="{CDAC2DE8-0B23-47D4-A121-018184C5D2BD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222024" y="4486178"/>
            <a:ext cx="1182118" cy="1183101"/>
          </a:xfrm>
        </p:spPr>
        <p:txBody>
          <a:bodyPr lIns="0" r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es-ES" noProof="0"/>
              <a:t>Haga clic para editar el patrón</a:t>
            </a:r>
          </a:p>
        </p:txBody>
      </p:sp>
      <p:sp>
        <p:nvSpPr>
          <p:cNvPr id="54" name="Marcador de texto 48">
            <a:extLst>
              <a:ext uri="{FF2B5EF4-FFF2-40B4-BE49-F238E27FC236}">
                <a16:creationId xmlns:a16="http://schemas.microsoft.com/office/drawing/2014/main" id="{AE8613EE-32F0-4251-809B-6B9907E226CF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604944" y="4014522"/>
            <a:ext cx="1181099" cy="302186"/>
          </a:xfrm>
        </p:spPr>
        <p:txBody>
          <a:bodyPr lIns="0" rIns="0" rtlCol="0">
            <a:noAutofit/>
          </a:bodyPr>
          <a:lstStyle>
            <a:lvl1pPr marL="0" indent="0">
              <a:buNone/>
              <a:defRPr sz="16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es-ES" noProof="0"/>
              <a:t>EDITAR</a:t>
            </a:r>
          </a:p>
        </p:txBody>
      </p:sp>
      <p:sp>
        <p:nvSpPr>
          <p:cNvPr id="55" name="Marcador de texto 50">
            <a:extLst>
              <a:ext uri="{FF2B5EF4-FFF2-40B4-BE49-F238E27FC236}">
                <a16:creationId xmlns:a16="http://schemas.microsoft.com/office/drawing/2014/main" id="{6E9683DA-61F6-48A0-9453-C03FB9794010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604944" y="4486178"/>
            <a:ext cx="1182118" cy="1183101"/>
          </a:xfrm>
        </p:spPr>
        <p:txBody>
          <a:bodyPr lIns="0" r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es-ES" noProof="0"/>
              <a:t>Haga clic para editar el patrón</a:t>
            </a:r>
          </a:p>
        </p:txBody>
      </p:sp>
      <p:sp>
        <p:nvSpPr>
          <p:cNvPr id="56" name="Marcador de texto 48">
            <a:extLst>
              <a:ext uri="{FF2B5EF4-FFF2-40B4-BE49-F238E27FC236}">
                <a16:creationId xmlns:a16="http://schemas.microsoft.com/office/drawing/2014/main" id="{53C09CD9-E6F6-4AA3-968A-491D1568E739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555230" y="4014522"/>
            <a:ext cx="1181099" cy="302186"/>
          </a:xfrm>
        </p:spPr>
        <p:txBody>
          <a:bodyPr lIns="0" rIns="0" rtlCol="0">
            <a:noAutofit/>
          </a:bodyPr>
          <a:lstStyle>
            <a:lvl1pPr marL="0" indent="0">
              <a:buNone/>
              <a:defRPr sz="1600" b="1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es-ES" noProof="0"/>
              <a:t>EDITAR</a:t>
            </a:r>
          </a:p>
        </p:txBody>
      </p:sp>
      <p:sp>
        <p:nvSpPr>
          <p:cNvPr id="57" name="Marcador de texto 50">
            <a:extLst>
              <a:ext uri="{FF2B5EF4-FFF2-40B4-BE49-F238E27FC236}">
                <a16:creationId xmlns:a16="http://schemas.microsoft.com/office/drawing/2014/main" id="{4457D5F2-D7AE-44A9-847A-D20086BCCC22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6555230" y="4486178"/>
            <a:ext cx="1182118" cy="1183101"/>
          </a:xfrm>
        </p:spPr>
        <p:txBody>
          <a:bodyPr lIns="0" r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es-ES" noProof="0"/>
              <a:t>Haga clic para editar el patrón</a:t>
            </a:r>
          </a:p>
        </p:txBody>
      </p:sp>
      <p:sp>
        <p:nvSpPr>
          <p:cNvPr id="58" name="Marcador de texto 48">
            <a:extLst>
              <a:ext uri="{FF2B5EF4-FFF2-40B4-BE49-F238E27FC236}">
                <a16:creationId xmlns:a16="http://schemas.microsoft.com/office/drawing/2014/main" id="{4FBE8211-41BE-41C2-B826-94FD55BC0AA4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7938151" y="4014522"/>
            <a:ext cx="1181098" cy="302186"/>
          </a:xfrm>
        </p:spPr>
        <p:txBody>
          <a:bodyPr lIns="0" rIns="0" rtlCol="0">
            <a:noAutofit/>
          </a:bodyPr>
          <a:lstStyle>
            <a:lvl1pPr marL="0" indent="0">
              <a:buNone/>
              <a:defRPr sz="1600" b="1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es-ES" noProof="0"/>
              <a:t>EDITAR</a:t>
            </a:r>
          </a:p>
        </p:txBody>
      </p:sp>
      <p:sp>
        <p:nvSpPr>
          <p:cNvPr id="59" name="Marcador de texto 50">
            <a:extLst>
              <a:ext uri="{FF2B5EF4-FFF2-40B4-BE49-F238E27FC236}">
                <a16:creationId xmlns:a16="http://schemas.microsoft.com/office/drawing/2014/main" id="{18C75666-F3E0-4AD7-8C05-FEFFEAE1D10C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7938151" y="4486178"/>
            <a:ext cx="1182118" cy="1183101"/>
          </a:xfrm>
        </p:spPr>
        <p:txBody>
          <a:bodyPr lIns="0" r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es-ES" noProof="0"/>
              <a:t>Haga clic para editar el patrón</a:t>
            </a:r>
          </a:p>
        </p:txBody>
      </p:sp>
      <p:sp>
        <p:nvSpPr>
          <p:cNvPr id="60" name="Marcador de texto 48">
            <a:extLst>
              <a:ext uri="{FF2B5EF4-FFF2-40B4-BE49-F238E27FC236}">
                <a16:creationId xmlns:a16="http://schemas.microsoft.com/office/drawing/2014/main" id="{66478F13-D9B8-4439-9B08-804CD6848EB9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321072" y="4014522"/>
            <a:ext cx="1181098" cy="302186"/>
          </a:xfrm>
        </p:spPr>
        <p:txBody>
          <a:bodyPr lIns="0" rIns="0" rtlCol="0">
            <a:noAutofit/>
          </a:bodyPr>
          <a:lstStyle>
            <a:lvl1pPr marL="0" indent="0">
              <a:buNone/>
              <a:defRPr sz="16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es-ES" noProof="0"/>
              <a:t>EDITAR</a:t>
            </a:r>
          </a:p>
        </p:txBody>
      </p:sp>
      <p:sp>
        <p:nvSpPr>
          <p:cNvPr id="61" name="Marcador de texto 50">
            <a:extLst>
              <a:ext uri="{FF2B5EF4-FFF2-40B4-BE49-F238E27FC236}">
                <a16:creationId xmlns:a16="http://schemas.microsoft.com/office/drawing/2014/main" id="{08844405-957A-4970-A2B6-D161FED665FF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9321072" y="4486178"/>
            <a:ext cx="1182118" cy="1183101"/>
          </a:xfrm>
        </p:spPr>
        <p:txBody>
          <a:bodyPr lIns="0" r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es-ES" noProof="0"/>
              <a:t>Haga clic para editar el patrón</a:t>
            </a:r>
          </a:p>
        </p:txBody>
      </p:sp>
      <p:sp>
        <p:nvSpPr>
          <p:cNvPr id="62" name="Marcador de texto 48">
            <a:extLst>
              <a:ext uri="{FF2B5EF4-FFF2-40B4-BE49-F238E27FC236}">
                <a16:creationId xmlns:a16="http://schemas.microsoft.com/office/drawing/2014/main" id="{6F067D31-AE61-48F0-A497-1908DC77F086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10703992" y="4014522"/>
            <a:ext cx="1181098" cy="302186"/>
          </a:xfrm>
        </p:spPr>
        <p:txBody>
          <a:bodyPr lIns="0" rIns="0" rtlCol="0">
            <a:noAutofit/>
          </a:bodyPr>
          <a:lstStyle>
            <a:lvl1pPr marL="0" indent="0">
              <a:buNone/>
              <a:defRPr sz="16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es-ES" noProof="0"/>
              <a:t>EDITAR</a:t>
            </a:r>
          </a:p>
        </p:txBody>
      </p:sp>
      <p:sp>
        <p:nvSpPr>
          <p:cNvPr id="63" name="Marcador de texto 50">
            <a:extLst>
              <a:ext uri="{FF2B5EF4-FFF2-40B4-BE49-F238E27FC236}">
                <a16:creationId xmlns:a16="http://schemas.microsoft.com/office/drawing/2014/main" id="{5B4A526A-A40E-4B7D-94EC-5FDCAD2EAD89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10703992" y="4486178"/>
            <a:ext cx="1182118" cy="1183101"/>
          </a:xfrm>
        </p:spPr>
        <p:txBody>
          <a:bodyPr lIns="0" r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es-ES" noProof="0"/>
              <a:t>Haga clic para editar el patrón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1A67390-01C5-4A4E-AF7F-79E8DB2B2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7595756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920">
          <p15:clr>
            <a:srgbClr val="FBAE40"/>
          </p15:clr>
        </p15:guide>
        <p15:guide id="2" pos="3840">
          <p15:clr>
            <a:srgbClr val="FBAE40"/>
          </p15:clr>
        </p15:guide>
        <p15:guide id="3" pos="5760">
          <p15:clr>
            <a:srgbClr val="FBAE40"/>
          </p15:clr>
        </p15:guide>
        <p15:guide id="4" pos="3984" userDrawn="1">
          <p15:clr>
            <a:srgbClr val="5ACBF0"/>
          </p15:clr>
        </p15:guide>
        <p15:guide id="5" pos="3696">
          <p15:clr>
            <a:srgbClr val="5ACBF0"/>
          </p15:clr>
        </p15:guide>
        <p15:guide id="6" pos="2064">
          <p15:clr>
            <a:srgbClr val="5ACBF0"/>
          </p15:clr>
        </p15:guide>
        <p15:guide id="7" pos="1776">
          <p15:clr>
            <a:srgbClr val="5ACBF0"/>
          </p15:clr>
        </p15:guide>
        <p15:guide id="8" pos="5616">
          <p15:clr>
            <a:srgbClr val="5ACBF0"/>
          </p15:clr>
        </p15:guide>
        <p15:guide id="9" pos="5904">
          <p15:clr>
            <a:srgbClr val="5ACBF0"/>
          </p15:clr>
        </p15:guide>
        <p15:guide id="10" pos="144">
          <p15:clr>
            <a:srgbClr val="5ACBF0"/>
          </p15:clr>
        </p15:guide>
        <p15:guide id="11" orient="horz" pos="4176">
          <p15:clr>
            <a:srgbClr val="5ACBF0"/>
          </p15:clr>
        </p15:guide>
        <p15:guide id="12" pos="7536">
          <p15:clr>
            <a:srgbClr val="5ACBF0"/>
          </p15:clr>
        </p15:guide>
        <p15:guide id="13" orient="horz" pos="144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cala de tiempo tri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Marcador de texto 48">
            <a:extLst>
              <a:ext uri="{FF2B5EF4-FFF2-40B4-BE49-F238E27FC236}">
                <a16:creationId xmlns:a16="http://schemas.microsoft.com/office/drawing/2014/main" id="{14742123-85C4-4775-80AC-721BD7C1628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80060" y="1776098"/>
            <a:ext cx="2159000" cy="302186"/>
          </a:xfrm>
        </p:spPr>
        <p:txBody>
          <a:bodyPr rtlCol="0">
            <a:noAutofit/>
          </a:bodyPr>
          <a:lstStyle>
            <a:lvl1pPr marL="0" indent="0">
              <a:buNone/>
              <a:defRPr sz="1800" b="1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51" name="Marcador de texto 50">
            <a:extLst>
              <a:ext uri="{FF2B5EF4-FFF2-40B4-BE49-F238E27FC236}">
                <a16:creationId xmlns:a16="http://schemas.microsoft.com/office/drawing/2014/main" id="{E1001174-581F-41A6-864B-D3BE932C2E4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580060" y="2111375"/>
            <a:ext cx="2179637" cy="706438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es-ES" noProof="0"/>
              <a:t>Haga clic para editar el patrón</a:t>
            </a:r>
          </a:p>
        </p:txBody>
      </p:sp>
      <p:sp>
        <p:nvSpPr>
          <p:cNvPr id="52" name="Marcador de texto 48">
            <a:extLst>
              <a:ext uri="{FF2B5EF4-FFF2-40B4-BE49-F238E27FC236}">
                <a16:creationId xmlns:a16="http://schemas.microsoft.com/office/drawing/2014/main" id="{2B649793-2AFC-43EE-8172-0EAB326F11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674540" y="1776098"/>
            <a:ext cx="2159000" cy="302186"/>
          </a:xfrm>
        </p:spPr>
        <p:txBody>
          <a:bodyPr rtlCol="0">
            <a:noAutofit/>
          </a:bodyPr>
          <a:lstStyle>
            <a:lvl1pPr marL="0" indent="0">
              <a:buNone/>
              <a:defRPr sz="1800" b="1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53" name="Marcador de texto 50">
            <a:extLst>
              <a:ext uri="{FF2B5EF4-FFF2-40B4-BE49-F238E27FC236}">
                <a16:creationId xmlns:a16="http://schemas.microsoft.com/office/drawing/2014/main" id="{5B27745F-27CA-45D0-BE8E-A9C3B168F46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674540" y="2111375"/>
            <a:ext cx="2179637" cy="706438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es-ES" noProof="0"/>
              <a:t>Haga clic para editar el patrón</a:t>
            </a:r>
          </a:p>
        </p:txBody>
      </p:sp>
      <p:sp>
        <p:nvSpPr>
          <p:cNvPr id="54" name="Marcador de texto 48">
            <a:extLst>
              <a:ext uri="{FF2B5EF4-FFF2-40B4-BE49-F238E27FC236}">
                <a16:creationId xmlns:a16="http://schemas.microsoft.com/office/drawing/2014/main" id="{58782C77-F426-4586-AF09-D07E1E8737F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697900" y="1776098"/>
            <a:ext cx="2159000" cy="302186"/>
          </a:xfrm>
        </p:spPr>
        <p:txBody>
          <a:bodyPr rtlCol="0">
            <a:noAutofit/>
          </a:bodyPr>
          <a:lstStyle>
            <a:lvl1pPr marL="0" indent="0">
              <a:buNone/>
              <a:defRPr sz="1800" b="1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55" name="Marcador de texto 50">
            <a:extLst>
              <a:ext uri="{FF2B5EF4-FFF2-40B4-BE49-F238E27FC236}">
                <a16:creationId xmlns:a16="http://schemas.microsoft.com/office/drawing/2014/main" id="{E04DA729-6A59-4BC5-8955-DF4D12F1259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697900" y="2111375"/>
            <a:ext cx="2179637" cy="706438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es-ES" noProof="0"/>
              <a:t>Haga clic para editar el patrón</a:t>
            </a:r>
          </a:p>
        </p:txBody>
      </p:sp>
      <p:sp>
        <p:nvSpPr>
          <p:cNvPr id="56" name="Marcador de texto 48">
            <a:extLst>
              <a:ext uri="{FF2B5EF4-FFF2-40B4-BE49-F238E27FC236}">
                <a16:creationId xmlns:a16="http://schemas.microsoft.com/office/drawing/2014/main" id="{F6AF03D4-E441-4447-876C-A1B030223E2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580060" y="2914739"/>
            <a:ext cx="2159000" cy="302186"/>
          </a:xfrm>
        </p:spPr>
        <p:txBody>
          <a:bodyPr rtlCol="0">
            <a:noAutofit/>
          </a:bodyPr>
          <a:lstStyle>
            <a:lvl1pPr marL="0" indent="0">
              <a:buNone/>
              <a:defRPr sz="1800" b="1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57" name="Marcador de texto 50">
            <a:extLst>
              <a:ext uri="{FF2B5EF4-FFF2-40B4-BE49-F238E27FC236}">
                <a16:creationId xmlns:a16="http://schemas.microsoft.com/office/drawing/2014/main" id="{679D428E-9700-4E19-8364-70006C3E765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580060" y="3254810"/>
            <a:ext cx="2179637" cy="706438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es-ES" noProof="0"/>
              <a:t>Haga clic para editar el patrón</a:t>
            </a:r>
          </a:p>
        </p:txBody>
      </p:sp>
      <p:sp>
        <p:nvSpPr>
          <p:cNvPr id="58" name="Marcador de texto 48">
            <a:extLst>
              <a:ext uri="{FF2B5EF4-FFF2-40B4-BE49-F238E27FC236}">
                <a16:creationId xmlns:a16="http://schemas.microsoft.com/office/drawing/2014/main" id="{5B64A0D9-EA5C-4EC1-981A-0FD223A62FB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674540" y="2914739"/>
            <a:ext cx="2159000" cy="302186"/>
          </a:xfrm>
        </p:spPr>
        <p:txBody>
          <a:bodyPr rtlCol="0">
            <a:noAutofit/>
          </a:bodyPr>
          <a:lstStyle>
            <a:lvl1pPr marL="0" indent="0">
              <a:buNone/>
              <a:defRPr sz="1800" b="1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59" name="Marcador de texto 50">
            <a:extLst>
              <a:ext uri="{FF2B5EF4-FFF2-40B4-BE49-F238E27FC236}">
                <a16:creationId xmlns:a16="http://schemas.microsoft.com/office/drawing/2014/main" id="{7F9CD6F4-7AEE-42A4-B26D-96BE3E90036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674540" y="3254810"/>
            <a:ext cx="2179637" cy="706438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es-ES" noProof="0"/>
              <a:t>Haga clic para editar el patrón</a:t>
            </a:r>
          </a:p>
        </p:txBody>
      </p:sp>
      <p:sp>
        <p:nvSpPr>
          <p:cNvPr id="60" name="Marcador de texto 48">
            <a:extLst>
              <a:ext uri="{FF2B5EF4-FFF2-40B4-BE49-F238E27FC236}">
                <a16:creationId xmlns:a16="http://schemas.microsoft.com/office/drawing/2014/main" id="{82EA5B58-66CC-4197-BAC3-D0A39558DB0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697900" y="2914739"/>
            <a:ext cx="2159000" cy="302186"/>
          </a:xfrm>
        </p:spPr>
        <p:txBody>
          <a:bodyPr rtlCol="0">
            <a:noAutofit/>
          </a:bodyPr>
          <a:lstStyle>
            <a:lvl1pPr marL="0" indent="0">
              <a:buNone/>
              <a:defRPr sz="1800" b="1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61" name="Marcador de texto 50">
            <a:extLst>
              <a:ext uri="{FF2B5EF4-FFF2-40B4-BE49-F238E27FC236}">
                <a16:creationId xmlns:a16="http://schemas.microsoft.com/office/drawing/2014/main" id="{B76C47B4-A585-4CAC-933A-2E6D1938D17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697900" y="3254810"/>
            <a:ext cx="2179637" cy="706438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es-ES" noProof="0"/>
              <a:t>Haga clic para editar el patrón</a:t>
            </a:r>
          </a:p>
        </p:txBody>
      </p:sp>
      <p:sp>
        <p:nvSpPr>
          <p:cNvPr id="62" name="Marcador de texto 48">
            <a:extLst>
              <a:ext uri="{FF2B5EF4-FFF2-40B4-BE49-F238E27FC236}">
                <a16:creationId xmlns:a16="http://schemas.microsoft.com/office/drawing/2014/main" id="{563D0C18-5125-4D0F-B46D-76AE182B3FA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580060" y="4057987"/>
            <a:ext cx="2159000" cy="302186"/>
          </a:xfrm>
        </p:spPr>
        <p:txBody>
          <a:bodyPr rtlCol="0">
            <a:noAutofit/>
          </a:bodyPr>
          <a:lstStyle>
            <a:lvl1pPr marL="0" indent="0">
              <a:buNone/>
              <a:defRPr sz="18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63" name="Marcador de texto 50">
            <a:extLst>
              <a:ext uri="{FF2B5EF4-FFF2-40B4-BE49-F238E27FC236}">
                <a16:creationId xmlns:a16="http://schemas.microsoft.com/office/drawing/2014/main" id="{10634501-CE83-42B9-8572-5C6B7371086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580060" y="4392591"/>
            <a:ext cx="2179637" cy="706438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es-ES" noProof="0"/>
              <a:t>Haga clic para editar el patrón</a:t>
            </a:r>
          </a:p>
        </p:txBody>
      </p:sp>
      <p:sp>
        <p:nvSpPr>
          <p:cNvPr id="64" name="Marcador de texto 48">
            <a:extLst>
              <a:ext uri="{FF2B5EF4-FFF2-40B4-BE49-F238E27FC236}">
                <a16:creationId xmlns:a16="http://schemas.microsoft.com/office/drawing/2014/main" id="{54844B85-1B28-4340-AA8C-10A0C2A36C9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674540" y="4057987"/>
            <a:ext cx="2159000" cy="302186"/>
          </a:xfrm>
        </p:spPr>
        <p:txBody>
          <a:bodyPr rtlCol="0">
            <a:noAutofit/>
          </a:bodyPr>
          <a:lstStyle>
            <a:lvl1pPr marL="0" indent="0">
              <a:buNone/>
              <a:defRPr sz="18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65" name="Marcador de texto 50">
            <a:extLst>
              <a:ext uri="{FF2B5EF4-FFF2-40B4-BE49-F238E27FC236}">
                <a16:creationId xmlns:a16="http://schemas.microsoft.com/office/drawing/2014/main" id="{31BB84F0-3823-46DB-BCEF-5EF3F8E680C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674540" y="4392591"/>
            <a:ext cx="2179637" cy="706438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es-ES" noProof="0"/>
              <a:t>Haga clic para editar el patrón</a:t>
            </a:r>
          </a:p>
        </p:txBody>
      </p:sp>
      <p:sp>
        <p:nvSpPr>
          <p:cNvPr id="66" name="Marcador de texto 48">
            <a:extLst>
              <a:ext uri="{FF2B5EF4-FFF2-40B4-BE49-F238E27FC236}">
                <a16:creationId xmlns:a16="http://schemas.microsoft.com/office/drawing/2014/main" id="{D4D4EE7B-E029-47B3-BC18-D53E810711C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697900" y="4057987"/>
            <a:ext cx="2159000" cy="302186"/>
          </a:xfrm>
        </p:spPr>
        <p:txBody>
          <a:bodyPr rtlCol="0">
            <a:noAutofit/>
          </a:bodyPr>
          <a:lstStyle>
            <a:lvl1pPr marL="0" indent="0">
              <a:buNone/>
              <a:defRPr sz="18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67" name="Marcador de texto 50">
            <a:extLst>
              <a:ext uri="{FF2B5EF4-FFF2-40B4-BE49-F238E27FC236}">
                <a16:creationId xmlns:a16="http://schemas.microsoft.com/office/drawing/2014/main" id="{C088BE45-14DC-4551-A5FC-93D0BA99188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697900" y="4392591"/>
            <a:ext cx="2179637" cy="706438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es-ES" noProof="0"/>
              <a:t>Haga clic para editar el patrón</a:t>
            </a:r>
          </a:p>
        </p:txBody>
      </p:sp>
      <p:sp>
        <p:nvSpPr>
          <p:cNvPr id="68" name="Marcador de texto 48">
            <a:extLst>
              <a:ext uri="{FF2B5EF4-FFF2-40B4-BE49-F238E27FC236}">
                <a16:creationId xmlns:a16="http://schemas.microsoft.com/office/drawing/2014/main" id="{120E072F-4FF5-422F-B7FD-BE3DF026010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580060" y="5231920"/>
            <a:ext cx="2159000" cy="302186"/>
          </a:xfrm>
        </p:spPr>
        <p:txBody>
          <a:bodyPr rtlCol="0">
            <a:no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69" name="Marcador de texto 50">
            <a:extLst>
              <a:ext uri="{FF2B5EF4-FFF2-40B4-BE49-F238E27FC236}">
                <a16:creationId xmlns:a16="http://schemas.microsoft.com/office/drawing/2014/main" id="{E73E6162-F4E3-4F6D-BA12-6B5918E23B8E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580060" y="5566524"/>
            <a:ext cx="2179637" cy="706438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es-ES" noProof="0"/>
              <a:t>Haga clic para editar el patrón</a:t>
            </a:r>
          </a:p>
        </p:txBody>
      </p:sp>
      <p:sp>
        <p:nvSpPr>
          <p:cNvPr id="70" name="Marcador de texto 48">
            <a:extLst>
              <a:ext uri="{FF2B5EF4-FFF2-40B4-BE49-F238E27FC236}">
                <a16:creationId xmlns:a16="http://schemas.microsoft.com/office/drawing/2014/main" id="{C9938F8E-67A2-401C-882C-ED04C7E5224B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5674540" y="5231920"/>
            <a:ext cx="2159000" cy="302186"/>
          </a:xfrm>
        </p:spPr>
        <p:txBody>
          <a:bodyPr rtlCol="0">
            <a:no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71" name="Marcador de texto 50">
            <a:extLst>
              <a:ext uri="{FF2B5EF4-FFF2-40B4-BE49-F238E27FC236}">
                <a16:creationId xmlns:a16="http://schemas.microsoft.com/office/drawing/2014/main" id="{E683DBE3-DCA5-4538-A253-E60ED2C4B621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674540" y="5566524"/>
            <a:ext cx="2179637" cy="706438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es-ES" noProof="0"/>
              <a:t>Haga clic para editar el patrón</a:t>
            </a:r>
          </a:p>
        </p:txBody>
      </p:sp>
      <p:sp>
        <p:nvSpPr>
          <p:cNvPr id="72" name="Marcador de texto 48">
            <a:extLst>
              <a:ext uri="{FF2B5EF4-FFF2-40B4-BE49-F238E27FC236}">
                <a16:creationId xmlns:a16="http://schemas.microsoft.com/office/drawing/2014/main" id="{6F8B9E2C-BE06-4536-A348-4640A2DA1BF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697900" y="5231920"/>
            <a:ext cx="2159000" cy="302186"/>
          </a:xfrm>
        </p:spPr>
        <p:txBody>
          <a:bodyPr rtlCol="0">
            <a:no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73" name="Marcador de texto 50">
            <a:extLst>
              <a:ext uri="{FF2B5EF4-FFF2-40B4-BE49-F238E27FC236}">
                <a16:creationId xmlns:a16="http://schemas.microsoft.com/office/drawing/2014/main" id="{B9A57CE7-FAE2-490F-A8F8-402B5F3A7443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697900" y="5566524"/>
            <a:ext cx="2179637" cy="706438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es-ES" noProof="0"/>
              <a:t>Haga clic para editar el patrón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A611859-7CC8-480B-BA0E-18BB16B30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1119134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44" userDrawn="1">
          <p15:clr>
            <a:srgbClr val="FBAE40"/>
          </p15:clr>
        </p15:guide>
        <p15:guide id="2" pos="5112">
          <p15:clr>
            <a:srgbClr val="FBAE40"/>
          </p15:clr>
        </p15:guide>
        <p15:guide id="4" pos="5256">
          <p15:clr>
            <a:srgbClr val="5ACBF0"/>
          </p15:clr>
        </p15:guide>
        <p15:guide id="5" pos="4968" userDrawn="1">
          <p15:clr>
            <a:srgbClr val="5ACBF0"/>
          </p15:clr>
        </p15:guide>
        <p15:guide id="6" pos="2688" userDrawn="1">
          <p15:clr>
            <a:srgbClr val="5ACBF0"/>
          </p15:clr>
        </p15:guide>
        <p15:guide id="7" pos="2400" userDrawn="1">
          <p15:clr>
            <a:srgbClr val="5ACBF0"/>
          </p15:clr>
        </p15:guide>
        <p15:guide id="10" pos="144">
          <p15:clr>
            <a:srgbClr val="5ACBF0"/>
          </p15:clr>
        </p15:guide>
        <p15:guide id="11" orient="horz" pos="4176">
          <p15:clr>
            <a:srgbClr val="5ACBF0"/>
          </p15:clr>
        </p15:guide>
        <p15:guide id="12" pos="7536">
          <p15:clr>
            <a:srgbClr val="5ACBF0"/>
          </p15:clr>
        </p15:guide>
        <p15:guide id="13" orient="horz" pos="144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190B616-241D-4DFE-BC2F-C001ED77E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124" y="457200"/>
            <a:ext cx="11731752" cy="63093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rtl="0"/>
            <a:r>
              <a:rPr lang="es-ES" noProof="0"/>
              <a:t>HAGA CLIC PARA EDITAR EL ESTILO DEL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8AE909E-CC4A-4E51-BC02-B893225D2B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0124" y="1825625"/>
            <a:ext cx="1173175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43B6EE4-1695-4DD6-9758-84FFE963D6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30124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AA56AE3B-6E27-4D3F-AACB-02038B3F9F4D}" type="datetime1">
              <a:rPr lang="es-ES" noProof="0" smtClean="0"/>
              <a:t>12/11/2022</a:t>
            </a:fld>
            <a:endParaRPr lang="es-ES" noProof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B43250D-A8F9-4682-AD84-FD37BCAA62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9280" y="6356350"/>
            <a:ext cx="5933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5E1A788-841D-41AB-A983-152B6532F7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8676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F4DE3823-CC86-4AC6-95C0-DC3ECA80FD88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056840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71" r:id="rId2"/>
    <p:sldLayoutId id="2147483670" r:id="rId3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ts val="1000"/>
        </a:spcBef>
        <a:buNone/>
        <a:defRPr sz="36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ítulo 17">
            <a:extLst>
              <a:ext uri="{FF2B5EF4-FFF2-40B4-BE49-F238E27FC236}">
                <a16:creationId xmlns:a16="http://schemas.microsoft.com/office/drawing/2014/main" id="{A55EB2E6-84CF-D8C5-474B-3FEB84F96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Predicting </a:t>
            </a:r>
            <a:r>
              <a:rPr lang="en-US" dirty="0" err="1"/>
              <a:t>ufc</a:t>
            </a:r>
            <a:r>
              <a:rPr lang="en-US" dirty="0"/>
              <a:t> fighter winner</a:t>
            </a:r>
            <a:endParaRPr lang="es-ES" dirty="0"/>
          </a:p>
        </p:txBody>
      </p:sp>
      <p:pic>
        <p:nvPicPr>
          <p:cNvPr id="20" name="Imagen 19" descr="Imagen que contiene hombre, boxeo, persona, deporte&#10;&#10;Descripción generada automáticamente">
            <a:extLst>
              <a:ext uri="{FF2B5EF4-FFF2-40B4-BE49-F238E27FC236}">
                <a16:creationId xmlns:a16="http://schemas.microsoft.com/office/drawing/2014/main" id="{24406B6F-813E-F406-EB59-D4CFA7D6B4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258" y="1743457"/>
            <a:ext cx="8097483" cy="384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043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ítulo 17">
            <a:extLst>
              <a:ext uri="{FF2B5EF4-FFF2-40B4-BE49-F238E27FC236}">
                <a16:creationId xmlns:a16="http://schemas.microsoft.com/office/drawing/2014/main" id="{A55EB2E6-84CF-D8C5-474B-3FEB84F96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ARQUITECTURE</a:t>
            </a:r>
            <a:endParaRPr lang="es-ES" dirty="0"/>
          </a:p>
        </p:txBody>
      </p:sp>
      <p:pic>
        <p:nvPicPr>
          <p:cNvPr id="3" name="Imagen 2" descr="Diagrama&#10;&#10;Descripción generada automáticamente">
            <a:extLst>
              <a:ext uri="{FF2B5EF4-FFF2-40B4-BE49-F238E27FC236}">
                <a16:creationId xmlns:a16="http://schemas.microsoft.com/office/drawing/2014/main" id="{32EBD2B8-1992-C38F-3711-0CEFF4AB3F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9981" y="1621536"/>
            <a:ext cx="7832038" cy="4304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328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ítulo 17">
            <a:extLst>
              <a:ext uri="{FF2B5EF4-FFF2-40B4-BE49-F238E27FC236}">
                <a16:creationId xmlns:a16="http://schemas.microsoft.com/office/drawing/2014/main" id="{A55EB2E6-84CF-D8C5-474B-3FEB84F96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Why?</a:t>
            </a:r>
            <a:endParaRPr lang="es-ES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F8D8A2A8-BEB5-C128-D9FE-71027A28FE33}"/>
              </a:ext>
            </a:extLst>
          </p:cNvPr>
          <p:cNvSpPr txBox="1"/>
          <p:nvPr/>
        </p:nvSpPr>
        <p:spPr>
          <a:xfrm>
            <a:off x="1296416" y="2315522"/>
            <a:ext cx="8388096" cy="2226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emulates the acquisition and saving of data with real data store tools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allows you to work in a modular way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you do not depend on the saturation of google servers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result can be easily distributed</a:t>
            </a:r>
          </a:p>
        </p:txBody>
      </p:sp>
    </p:spTree>
    <p:extLst>
      <p:ext uri="{BB962C8B-B14F-4D97-AF65-F5344CB8AC3E}">
        <p14:creationId xmlns:p14="http://schemas.microsoft.com/office/powerpoint/2010/main" val="2280778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ítulo 17">
            <a:extLst>
              <a:ext uri="{FF2B5EF4-FFF2-40B4-BE49-F238E27FC236}">
                <a16:creationId xmlns:a16="http://schemas.microsoft.com/office/drawing/2014/main" id="{A55EB2E6-84CF-D8C5-474B-3FEB84F96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</a:t>
            </a:r>
            <a:endParaRPr lang="es-ES" dirty="0"/>
          </a:p>
        </p:txBody>
      </p:sp>
      <p:pic>
        <p:nvPicPr>
          <p:cNvPr id="4" name="Imagen 3" descr="Texto&#10;&#10;Descripción generada automáticamente">
            <a:extLst>
              <a:ext uri="{FF2B5EF4-FFF2-40B4-BE49-F238E27FC236}">
                <a16:creationId xmlns:a16="http://schemas.microsoft.com/office/drawing/2014/main" id="{468F27F1-3535-372F-1914-2E0375BB2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353"/>
          <a:stretch/>
        </p:blipFill>
        <p:spPr>
          <a:xfrm>
            <a:off x="1822215" y="2157044"/>
            <a:ext cx="3180569" cy="2543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219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ítulo 17">
            <a:extLst>
              <a:ext uri="{FF2B5EF4-FFF2-40B4-BE49-F238E27FC236}">
                <a16:creationId xmlns:a16="http://schemas.microsoft.com/office/drawing/2014/main" id="{A55EB2E6-84CF-D8C5-474B-3FEB84F96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talk about the data</a:t>
            </a:r>
            <a:endParaRPr lang="es-ES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F8D8A2A8-BEB5-C128-D9FE-71027A28FE33}"/>
              </a:ext>
            </a:extLst>
          </p:cNvPr>
          <p:cNvSpPr txBox="1"/>
          <p:nvPr/>
        </p:nvSpPr>
        <p:spPr>
          <a:xfrm>
            <a:off x="1901952" y="2185474"/>
            <a:ext cx="8388096" cy="2226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emulates the acquisition and saving of data with real data store tools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allows you to work in a modular way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you do not depend on the saturation of google servers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result can be easily distributed</a:t>
            </a:r>
          </a:p>
        </p:txBody>
      </p:sp>
    </p:spTree>
    <p:extLst>
      <p:ext uri="{BB962C8B-B14F-4D97-AF65-F5344CB8AC3E}">
        <p14:creationId xmlns:p14="http://schemas.microsoft.com/office/powerpoint/2010/main" val="266028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3415C901-039D-4058-80C7-5ABA400CDB06}"/>
              </a:ext>
            </a:extLst>
          </p:cNvPr>
          <p:cNvSpPr/>
          <p:nvPr/>
        </p:nvSpPr>
        <p:spPr>
          <a:xfrm>
            <a:off x="4279505" y="2661651"/>
            <a:ext cx="1160580" cy="116058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s-ES" sz="3200">
                <a:solidFill>
                  <a:schemeClr val="accent5"/>
                </a:solidFill>
              </a:rPr>
              <a:t>T2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966DA334-7569-42CB-95CD-419F4AC26092}"/>
              </a:ext>
            </a:extLst>
          </p:cNvPr>
          <p:cNvSpPr/>
          <p:nvPr/>
        </p:nvSpPr>
        <p:spPr>
          <a:xfrm>
            <a:off x="6578655" y="2661651"/>
            <a:ext cx="1160580" cy="116058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s-ES" sz="3200">
                <a:solidFill>
                  <a:srgbClr val="00B0F0"/>
                </a:solidFill>
              </a:rPr>
              <a:t>T3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6D8E2964-D9A5-4A16-8604-F04921C189EB}"/>
              </a:ext>
            </a:extLst>
          </p:cNvPr>
          <p:cNvSpPr/>
          <p:nvPr/>
        </p:nvSpPr>
        <p:spPr>
          <a:xfrm>
            <a:off x="8877806" y="2661651"/>
            <a:ext cx="1160580" cy="116058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s-ES" sz="3200">
                <a:solidFill>
                  <a:schemeClr val="accent3"/>
                </a:solidFill>
              </a:rPr>
              <a:t>T4</a:t>
            </a: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FC17936A-EE2B-4C30-A31C-496282D48B87}"/>
              </a:ext>
            </a:extLst>
          </p:cNvPr>
          <p:cNvSpPr/>
          <p:nvPr/>
        </p:nvSpPr>
        <p:spPr>
          <a:xfrm>
            <a:off x="1980355" y="2661651"/>
            <a:ext cx="1160580" cy="116058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s-ES" sz="3200">
                <a:solidFill>
                  <a:schemeClr val="accent4"/>
                </a:solidFill>
              </a:rPr>
              <a:t>T1</a:t>
            </a:r>
          </a:p>
        </p:txBody>
      </p:sp>
      <p:sp>
        <p:nvSpPr>
          <p:cNvPr id="23" name="Forma libre: Forma 22" descr="escala de tiempo ">
            <a:extLst>
              <a:ext uri="{FF2B5EF4-FFF2-40B4-BE49-F238E27FC236}">
                <a16:creationId xmlns:a16="http://schemas.microsoft.com/office/drawing/2014/main" id="{7889103E-B405-4427-BC20-A3CA893D099A}"/>
              </a:ext>
            </a:extLst>
          </p:cNvPr>
          <p:cNvSpPr/>
          <p:nvPr/>
        </p:nvSpPr>
        <p:spPr>
          <a:xfrm flipH="1" flipV="1">
            <a:off x="1392439" y="2020391"/>
            <a:ext cx="9252295" cy="2410190"/>
          </a:xfrm>
          <a:custGeom>
            <a:avLst/>
            <a:gdLst>
              <a:gd name="connsiteX0" fmla="*/ 1192508 w 9252295"/>
              <a:gd name="connsiteY0" fmla="*/ 2410190 h 2410190"/>
              <a:gd name="connsiteX1" fmla="*/ 0 w 9252295"/>
              <a:gd name="connsiteY1" fmla="*/ 1217682 h 2410190"/>
              <a:gd name="connsiteX2" fmla="*/ 1107 w 9252295"/>
              <a:gd name="connsiteY2" fmla="*/ 1206703 h 2410190"/>
              <a:gd name="connsiteX3" fmla="*/ 96158 w 9252295"/>
              <a:gd name="connsiteY3" fmla="*/ 1206703 h 2410190"/>
              <a:gd name="connsiteX4" fmla="*/ 95051 w 9252295"/>
              <a:gd name="connsiteY4" fmla="*/ 1217682 h 2410190"/>
              <a:gd name="connsiteX5" fmla="*/ 1192508 w 9252295"/>
              <a:gd name="connsiteY5" fmla="*/ 2315139 h 2410190"/>
              <a:gd name="connsiteX6" fmla="*/ 2289965 w 9252295"/>
              <a:gd name="connsiteY6" fmla="*/ 1217682 h 2410190"/>
              <a:gd name="connsiteX7" fmla="*/ 2289554 w 9252295"/>
              <a:gd name="connsiteY7" fmla="*/ 1209531 h 2410190"/>
              <a:gd name="connsiteX8" fmla="*/ 2290085 w 9252295"/>
              <a:gd name="connsiteY8" fmla="*/ 1209531 h 2410190"/>
              <a:gd name="connsiteX9" fmla="*/ 2295831 w 9252295"/>
              <a:gd name="connsiteY9" fmla="*/ 1095755 h 2410190"/>
              <a:gd name="connsiteX10" fmla="*/ 3482182 w 9252295"/>
              <a:gd name="connsiteY10" fmla="*/ 25174 h 2410190"/>
              <a:gd name="connsiteX11" fmla="*/ 4668533 w 9252295"/>
              <a:gd name="connsiteY11" fmla="*/ 1095755 h 2410190"/>
              <a:gd name="connsiteX12" fmla="*/ 4674278 w 9252295"/>
              <a:gd name="connsiteY12" fmla="*/ 1209531 h 2410190"/>
              <a:gd name="connsiteX13" fmla="*/ 4673516 w 9252295"/>
              <a:gd name="connsiteY13" fmla="*/ 1209531 h 2410190"/>
              <a:gd name="connsiteX14" fmla="*/ 4678322 w 9252295"/>
              <a:gd name="connsiteY14" fmla="*/ 1304717 h 2410190"/>
              <a:gd name="connsiteX15" fmla="*/ 5770114 w 9252295"/>
              <a:gd name="connsiteY15" fmla="*/ 2289966 h 2410190"/>
              <a:gd name="connsiteX16" fmla="*/ 6861904 w 9252295"/>
              <a:gd name="connsiteY16" fmla="*/ 1304717 h 2410190"/>
              <a:gd name="connsiteX17" fmla="*/ 6867159 w 9252295"/>
              <a:gd name="connsiteY17" fmla="*/ 1200660 h 2410190"/>
              <a:gd name="connsiteX18" fmla="*/ 6867690 w 9252295"/>
              <a:gd name="connsiteY18" fmla="*/ 1200660 h 2410190"/>
              <a:gd name="connsiteX19" fmla="*/ 6867279 w 9252295"/>
              <a:gd name="connsiteY19" fmla="*/ 1192508 h 2410190"/>
              <a:gd name="connsiteX20" fmla="*/ 8059787 w 9252295"/>
              <a:gd name="connsiteY20" fmla="*/ 0 h 2410190"/>
              <a:gd name="connsiteX21" fmla="*/ 9252295 w 9252295"/>
              <a:gd name="connsiteY21" fmla="*/ 1192508 h 2410190"/>
              <a:gd name="connsiteX22" fmla="*/ 9251964 w 9252295"/>
              <a:gd name="connsiteY22" fmla="*/ 1195794 h 2410190"/>
              <a:gd name="connsiteX23" fmla="*/ 9156913 w 9252295"/>
              <a:gd name="connsiteY23" fmla="*/ 1195794 h 2410190"/>
              <a:gd name="connsiteX24" fmla="*/ 9157244 w 9252295"/>
              <a:gd name="connsiteY24" fmla="*/ 1192508 h 2410190"/>
              <a:gd name="connsiteX25" fmla="*/ 8059787 w 9252295"/>
              <a:gd name="connsiteY25" fmla="*/ 95051 h 2410190"/>
              <a:gd name="connsiteX26" fmla="*/ 6962330 w 9252295"/>
              <a:gd name="connsiteY26" fmla="*/ 1192508 h 2410190"/>
              <a:gd name="connsiteX27" fmla="*/ 6962741 w 9252295"/>
              <a:gd name="connsiteY27" fmla="*/ 1200660 h 2410190"/>
              <a:gd name="connsiteX28" fmla="*/ 6962209 w 9252295"/>
              <a:gd name="connsiteY28" fmla="*/ 1200660 h 2410190"/>
              <a:gd name="connsiteX29" fmla="*/ 6956464 w 9252295"/>
              <a:gd name="connsiteY29" fmla="*/ 1314435 h 2410190"/>
              <a:gd name="connsiteX30" fmla="*/ 5770114 w 9252295"/>
              <a:gd name="connsiteY30" fmla="*/ 2385016 h 2410190"/>
              <a:gd name="connsiteX31" fmla="*/ 4583763 w 9252295"/>
              <a:gd name="connsiteY31" fmla="*/ 1314435 h 2410190"/>
              <a:gd name="connsiteX32" fmla="*/ 4578017 w 9252295"/>
              <a:gd name="connsiteY32" fmla="*/ 1200660 h 2410190"/>
              <a:gd name="connsiteX33" fmla="*/ 4578780 w 9252295"/>
              <a:gd name="connsiteY33" fmla="*/ 1200660 h 2410190"/>
              <a:gd name="connsiteX34" fmla="*/ 4573974 w 9252295"/>
              <a:gd name="connsiteY34" fmla="*/ 1105474 h 2410190"/>
              <a:gd name="connsiteX35" fmla="*/ 3482182 w 9252295"/>
              <a:gd name="connsiteY35" fmla="*/ 120225 h 2410190"/>
              <a:gd name="connsiteX36" fmla="*/ 2390391 w 9252295"/>
              <a:gd name="connsiteY36" fmla="*/ 1105474 h 2410190"/>
              <a:gd name="connsiteX37" fmla="*/ 2385136 w 9252295"/>
              <a:gd name="connsiteY37" fmla="*/ 1209531 h 2410190"/>
              <a:gd name="connsiteX38" fmla="*/ 2384604 w 9252295"/>
              <a:gd name="connsiteY38" fmla="*/ 1209531 h 2410190"/>
              <a:gd name="connsiteX39" fmla="*/ 2385016 w 9252295"/>
              <a:gd name="connsiteY39" fmla="*/ 1217682 h 2410190"/>
              <a:gd name="connsiteX40" fmla="*/ 1192508 w 9252295"/>
              <a:gd name="connsiteY40" fmla="*/ 2410190 h 2410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9252295" h="2410190">
                <a:moveTo>
                  <a:pt x="1192508" y="2410190"/>
                </a:moveTo>
                <a:cubicBezTo>
                  <a:pt x="533904" y="2410190"/>
                  <a:pt x="0" y="1876286"/>
                  <a:pt x="0" y="1217682"/>
                </a:cubicBezTo>
                <a:lnTo>
                  <a:pt x="1107" y="1206703"/>
                </a:lnTo>
                <a:lnTo>
                  <a:pt x="96158" y="1206703"/>
                </a:lnTo>
                <a:lnTo>
                  <a:pt x="95051" y="1217682"/>
                </a:lnTo>
                <a:cubicBezTo>
                  <a:pt x="95051" y="1823791"/>
                  <a:pt x="586400" y="2315139"/>
                  <a:pt x="1192508" y="2315139"/>
                </a:cubicBezTo>
                <a:cubicBezTo>
                  <a:pt x="1798616" y="2315139"/>
                  <a:pt x="2289965" y="1823791"/>
                  <a:pt x="2289965" y="1217682"/>
                </a:cubicBezTo>
                <a:lnTo>
                  <a:pt x="2289554" y="1209531"/>
                </a:lnTo>
                <a:lnTo>
                  <a:pt x="2290085" y="1209531"/>
                </a:lnTo>
                <a:lnTo>
                  <a:pt x="2295831" y="1095755"/>
                </a:lnTo>
                <a:cubicBezTo>
                  <a:pt x="2356899" y="494427"/>
                  <a:pt x="2864742" y="25174"/>
                  <a:pt x="3482182" y="25174"/>
                </a:cubicBezTo>
                <a:cubicBezTo>
                  <a:pt x="4099623" y="25174"/>
                  <a:pt x="4607465" y="494427"/>
                  <a:pt x="4668533" y="1095755"/>
                </a:cubicBezTo>
                <a:lnTo>
                  <a:pt x="4674278" y="1209531"/>
                </a:lnTo>
                <a:lnTo>
                  <a:pt x="4673516" y="1209531"/>
                </a:lnTo>
                <a:lnTo>
                  <a:pt x="4678322" y="1304717"/>
                </a:lnTo>
                <a:cubicBezTo>
                  <a:pt x="4734523" y="1858116"/>
                  <a:pt x="5201886" y="2289966"/>
                  <a:pt x="5770114" y="2289966"/>
                </a:cubicBezTo>
                <a:cubicBezTo>
                  <a:pt x="6338340" y="2289966"/>
                  <a:pt x="6805704" y="1858116"/>
                  <a:pt x="6861904" y="1304717"/>
                </a:cubicBezTo>
                <a:lnTo>
                  <a:pt x="6867159" y="1200660"/>
                </a:lnTo>
                <a:lnTo>
                  <a:pt x="6867690" y="1200660"/>
                </a:lnTo>
                <a:lnTo>
                  <a:pt x="6867279" y="1192508"/>
                </a:lnTo>
                <a:cubicBezTo>
                  <a:pt x="6867279" y="533905"/>
                  <a:pt x="7401183" y="0"/>
                  <a:pt x="8059787" y="0"/>
                </a:cubicBezTo>
                <a:cubicBezTo>
                  <a:pt x="8718390" y="0"/>
                  <a:pt x="9252295" y="533905"/>
                  <a:pt x="9252295" y="1192508"/>
                </a:cubicBezTo>
                <a:lnTo>
                  <a:pt x="9251964" y="1195794"/>
                </a:lnTo>
                <a:lnTo>
                  <a:pt x="9156913" y="1195794"/>
                </a:lnTo>
                <a:lnTo>
                  <a:pt x="9157244" y="1192508"/>
                </a:lnTo>
                <a:cubicBezTo>
                  <a:pt x="9157244" y="586400"/>
                  <a:pt x="8665895" y="95051"/>
                  <a:pt x="8059787" y="95051"/>
                </a:cubicBezTo>
                <a:cubicBezTo>
                  <a:pt x="7453679" y="95051"/>
                  <a:pt x="6962330" y="586400"/>
                  <a:pt x="6962330" y="1192508"/>
                </a:cubicBezTo>
                <a:lnTo>
                  <a:pt x="6962741" y="1200660"/>
                </a:lnTo>
                <a:lnTo>
                  <a:pt x="6962209" y="1200660"/>
                </a:lnTo>
                <a:lnTo>
                  <a:pt x="6956464" y="1314435"/>
                </a:lnTo>
                <a:cubicBezTo>
                  <a:pt x="6895396" y="1915764"/>
                  <a:pt x="6387554" y="2385016"/>
                  <a:pt x="5770114" y="2385016"/>
                </a:cubicBezTo>
                <a:cubicBezTo>
                  <a:pt x="5152672" y="2385016"/>
                  <a:pt x="4644831" y="1915764"/>
                  <a:pt x="4583763" y="1314435"/>
                </a:cubicBezTo>
                <a:lnTo>
                  <a:pt x="4578017" y="1200660"/>
                </a:lnTo>
                <a:lnTo>
                  <a:pt x="4578780" y="1200660"/>
                </a:lnTo>
                <a:lnTo>
                  <a:pt x="4573974" y="1105474"/>
                </a:lnTo>
                <a:cubicBezTo>
                  <a:pt x="4517772" y="552075"/>
                  <a:pt x="4050409" y="120225"/>
                  <a:pt x="3482182" y="120225"/>
                </a:cubicBezTo>
                <a:cubicBezTo>
                  <a:pt x="2913956" y="120225"/>
                  <a:pt x="2446592" y="552075"/>
                  <a:pt x="2390391" y="1105474"/>
                </a:cubicBezTo>
                <a:lnTo>
                  <a:pt x="2385136" y="1209531"/>
                </a:lnTo>
                <a:lnTo>
                  <a:pt x="2384604" y="1209531"/>
                </a:lnTo>
                <a:lnTo>
                  <a:pt x="2385016" y="1217682"/>
                </a:lnTo>
                <a:cubicBezTo>
                  <a:pt x="2385016" y="1876286"/>
                  <a:pt x="1851111" y="2410190"/>
                  <a:pt x="1192508" y="2410190"/>
                </a:cubicBezTo>
                <a:close/>
              </a:path>
            </a:pathLst>
          </a:custGeom>
          <a:gradFill flip="none" rotWithShape="1">
            <a:gsLst>
              <a:gs pos="61000">
                <a:srgbClr val="00B0F0"/>
              </a:gs>
              <a:gs pos="39000">
                <a:schemeClr val="accent5"/>
              </a:gs>
              <a:gs pos="18000">
                <a:schemeClr val="accent4"/>
              </a:gs>
              <a:gs pos="92000">
                <a:schemeClr val="accent3"/>
              </a:gs>
            </a:gsLst>
            <a:lin ang="10800000" scaled="0"/>
            <a:tileRect/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sz="4000">
              <a:solidFill>
                <a:schemeClr val="accent2"/>
              </a:solidFill>
            </a:endParaRPr>
          </a:p>
        </p:txBody>
      </p:sp>
      <p:sp>
        <p:nvSpPr>
          <p:cNvPr id="2" name="Elipse 1" descr="puntos de conexión de escala de tiempo">
            <a:extLst>
              <a:ext uri="{FF2B5EF4-FFF2-40B4-BE49-F238E27FC236}">
                <a16:creationId xmlns:a16="http://schemas.microsoft.com/office/drawing/2014/main" id="{81AA7F01-98B3-49CE-A287-1B558536C306}"/>
              </a:ext>
            </a:extLst>
          </p:cNvPr>
          <p:cNvSpPr/>
          <p:nvPr/>
        </p:nvSpPr>
        <p:spPr>
          <a:xfrm>
            <a:off x="1320120" y="3149771"/>
            <a:ext cx="218092" cy="218092"/>
          </a:xfrm>
          <a:prstGeom prst="ellipse">
            <a:avLst/>
          </a:prstGeom>
          <a:solidFill>
            <a:schemeClr val="accent4"/>
          </a:solidFill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sp>
        <p:nvSpPr>
          <p:cNvPr id="3" name="Elipse 2" descr="puntos de conexión de escala de tiempo">
            <a:extLst>
              <a:ext uri="{FF2B5EF4-FFF2-40B4-BE49-F238E27FC236}">
                <a16:creationId xmlns:a16="http://schemas.microsoft.com/office/drawing/2014/main" id="{491CCD59-030F-4F79-9A33-EBC86A2EC9FE}"/>
              </a:ext>
            </a:extLst>
          </p:cNvPr>
          <p:cNvSpPr/>
          <p:nvPr/>
        </p:nvSpPr>
        <p:spPr>
          <a:xfrm>
            <a:off x="10480529" y="3149771"/>
            <a:ext cx="218092" cy="218092"/>
          </a:xfrm>
          <a:prstGeom prst="ellipse">
            <a:avLst/>
          </a:prstGeom>
          <a:solidFill>
            <a:srgbClr val="20A472"/>
          </a:solidFill>
          <a:ln w="76200">
            <a:solidFill>
              <a:srgbClr val="20A4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>
              <a:solidFill>
                <a:srgbClr val="20A472"/>
              </a:solidFill>
            </a:endParaRPr>
          </a:p>
        </p:txBody>
      </p:sp>
      <p:sp>
        <p:nvSpPr>
          <p:cNvPr id="16" name="Marcador de texto 15">
            <a:extLst>
              <a:ext uri="{FF2B5EF4-FFF2-40B4-BE49-F238E27FC236}">
                <a16:creationId xmlns:a16="http://schemas.microsoft.com/office/drawing/2014/main" id="{B6086B1F-4F6D-4493-AE84-2520E93642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rtlCol="0"/>
          <a:lstStyle/>
          <a:p>
            <a:pPr rtl="0"/>
            <a:r>
              <a:rPr lang="es-ES"/>
              <a:t>HITO</a:t>
            </a:r>
          </a:p>
        </p:txBody>
      </p:sp>
      <p:sp>
        <p:nvSpPr>
          <p:cNvPr id="17" name="Marcador de texto 16">
            <a:extLst>
              <a:ext uri="{FF2B5EF4-FFF2-40B4-BE49-F238E27FC236}">
                <a16:creationId xmlns:a16="http://schemas.microsoft.com/office/drawing/2014/main" id="{6A44816B-378D-41B5-84D7-39CECE2E452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rtlCol="0"/>
          <a:lstStyle/>
          <a:p>
            <a:pPr rtl="0"/>
            <a:r>
              <a:rPr lang="es-ES"/>
              <a:t>Lorem ipsum dolor sit amet, consectetur adipiscing elit. Aliquam non varius ipsum.</a:t>
            </a:r>
          </a:p>
          <a:p>
            <a:pPr rtl="0"/>
            <a:endParaRPr lang="es-ES"/>
          </a:p>
        </p:txBody>
      </p:sp>
      <p:sp>
        <p:nvSpPr>
          <p:cNvPr id="18" name="Marcador de texto 17">
            <a:extLst>
              <a:ext uri="{FF2B5EF4-FFF2-40B4-BE49-F238E27FC236}">
                <a16:creationId xmlns:a16="http://schemas.microsoft.com/office/drawing/2014/main" id="{2EFC63F8-23B1-4F22-9868-15EB446170F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rtlCol="0"/>
          <a:lstStyle/>
          <a:p>
            <a:pPr rtl="0"/>
            <a:r>
              <a:rPr lang="es-ES"/>
              <a:t>HITO</a:t>
            </a:r>
          </a:p>
        </p:txBody>
      </p:sp>
      <p:sp>
        <p:nvSpPr>
          <p:cNvPr id="20" name="Marcador de texto 19">
            <a:extLst>
              <a:ext uri="{FF2B5EF4-FFF2-40B4-BE49-F238E27FC236}">
                <a16:creationId xmlns:a16="http://schemas.microsoft.com/office/drawing/2014/main" id="{AA64E66E-DA3C-42CD-80D9-89BD3A8A401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rtl="0"/>
            <a:r>
              <a:rPr lang="es-ES"/>
              <a:t>Lorem ipsum dolor sit amet, consectetur adipiscing elit. Aliquam non varius ipsum.</a:t>
            </a:r>
          </a:p>
          <a:p>
            <a:pPr rtl="0"/>
            <a:endParaRPr lang="es-ES"/>
          </a:p>
        </p:txBody>
      </p:sp>
      <p:sp>
        <p:nvSpPr>
          <p:cNvPr id="21" name="Marcador de texto 20">
            <a:extLst>
              <a:ext uri="{FF2B5EF4-FFF2-40B4-BE49-F238E27FC236}">
                <a16:creationId xmlns:a16="http://schemas.microsoft.com/office/drawing/2014/main" id="{F5A6A695-5271-4895-88EF-663A3F593E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rtlCol="0"/>
          <a:lstStyle/>
          <a:p>
            <a:pPr rtl="0"/>
            <a:r>
              <a:rPr lang="es-ES"/>
              <a:t>HITO</a:t>
            </a:r>
          </a:p>
        </p:txBody>
      </p:sp>
      <p:sp>
        <p:nvSpPr>
          <p:cNvPr id="22" name="Marcador de texto 21">
            <a:extLst>
              <a:ext uri="{FF2B5EF4-FFF2-40B4-BE49-F238E27FC236}">
                <a16:creationId xmlns:a16="http://schemas.microsoft.com/office/drawing/2014/main" id="{93CA8393-83FA-4B7B-BF41-CB601BA164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rtlCol="0"/>
          <a:lstStyle/>
          <a:p>
            <a:pPr rtl="0"/>
            <a:r>
              <a:rPr lang="es-ES"/>
              <a:t>Lorem ipsum dolor sit amet, consectetur adipiscing elit. Aliquam non varius ipsum.</a:t>
            </a:r>
          </a:p>
          <a:p>
            <a:pPr rtl="0"/>
            <a:endParaRPr lang="es-ES"/>
          </a:p>
        </p:txBody>
      </p:sp>
      <p:sp>
        <p:nvSpPr>
          <p:cNvPr id="24" name="Marcador de texto 23">
            <a:extLst>
              <a:ext uri="{FF2B5EF4-FFF2-40B4-BE49-F238E27FC236}">
                <a16:creationId xmlns:a16="http://schemas.microsoft.com/office/drawing/2014/main" id="{3CD04606-2C05-4AC9-9F6C-C0E9EDF1BC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rtlCol="0"/>
          <a:lstStyle/>
          <a:p>
            <a:pPr rtl="0"/>
            <a:r>
              <a:rPr lang="es-ES"/>
              <a:t>HITO</a:t>
            </a:r>
          </a:p>
        </p:txBody>
      </p:sp>
      <p:sp>
        <p:nvSpPr>
          <p:cNvPr id="25" name="Marcador de texto 24">
            <a:extLst>
              <a:ext uri="{FF2B5EF4-FFF2-40B4-BE49-F238E27FC236}">
                <a16:creationId xmlns:a16="http://schemas.microsoft.com/office/drawing/2014/main" id="{DA3309B0-9F41-47B2-8F25-10987486418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 rtlCol="0"/>
          <a:lstStyle/>
          <a:p>
            <a:pPr rtl="0"/>
            <a:r>
              <a:rPr lang="es-ES"/>
              <a:t>Lorem ipsum dolor sit amet, consectetur adipiscing elit. Aliquam non varius ipsum.</a:t>
            </a:r>
          </a:p>
          <a:p>
            <a:pPr rtl="0"/>
            <a:endParaRPr lang="es-ES"/>
          </a:p>
        </p:txBody>
      </p:sp>
      <p:sp>
        <p:nvSpPr>
          <p:cNvPr id="34" name="Título 33">
            <a:extLst>
              <a:ext uri="{FF2B5EF4-FFF2-40B4-BE49-F238E27FC236}">
                <a16:creationId xmlns:a16="http://schemas.microsoft.com/office/drawing/2014/main" id="{F28D01B5-A5BC-45A3-8718-13BDC694F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/>
              <a:t>Plan de desarrollo del producto</a:t>
            </a:r>
          </a:p>
        </p:txBody>
      </p:sp>
    </p:spTree>
    <p:extLst>
      <p:ext uri="{BB962C8B-B14F-4D97-AF65-F5344CB8AC3E}">
        <p14:creationId xmlns:p14="http://schemas.microsoft.com/office/powerpoint/2010/main" val="4230622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a libre: Forma 1" descr="escala de tiempo ">
            <a:extLst>
              <a:ext uri="{FF2B5EF4-FFF2-40B4-BE49-F238E27FC236}">
                <a16:creationId xmlns:a16="http://schemas.microsoft.com/office/drawing/2014/main" id="{8D4775DE-A457-470F-9215-52C254BEA12F}"/>
              </a:ext>
            </a:extLst>
          </p:cNvPr>
          <p:cNvSpPr/>
          <p:nvPr/>
        </p:nvSpPr>
        <p:spPr>
          <a:xfrm rot="10800000" flipV="1">
            <a:off x="340122" y="2331273"/>
            <a:ext cx="5431542" cy="1392649"/>
          </a:xfrm>
          <a:custGeom>
            <a:avLst/>
            <a:gdLst>
              <a:gd name="connsiteX0" fmla="*/ 1450750 w 5658193"/>
              <a:gd name="connsiteY0" fmla="*/ 725607 h 1450763"/>
              <a:gd name="connsiteX1" fmla="*/ 1449830 w 5658193"/>
              <a:gd name="connsiteY1" fmla="*/ 725607 h 1450763"/>
              <a:gd name="connsiteX2" fmla="*/ 1449806 w 5658193"/>
              <a:gd name="connsiteY2" fmla="*/ 725382 h 1450763"/>
              <a:gd name="connsiteX3" fmla="*/ 1449830 w 5658193"/>
              <a:gd name="connsiteY3" fmla="*/ 725157 h 1450763"/>
              <a:gd name="connsiteX4" fmla="*/ 1402870 w 5658193"/>
              <a:gd name="connsiteY4" fmla="*/ 725157 h 1450763"/>
              <a:gd name="connsiteX5" fmla="*/ 1389130 w 5658193"/>
              <a:gd name="connsiteY5" fmla="*/ 588840 h 1450763"/>
              <a:gd name="connsiteX6" fmla="*/ 725382 w 5658193"/>
              <a:gd name="connsiteY6" fmla="*/ 47869 h 1450763"/>
              <a:gd name="connsiteX7" fmla="*/ 47868 w 5658193"/>
              <a:gd name="connsiteY7" fmla="*/ 725382 h 1450763"/>
              <a:gd name="connsiteX8" fmla="*/ 47890 w 5658193"/>
              <a:gd name="connsiteY8" fmla="*/ 725607 h 1450763"/>
              <a:gd name="connsiteX9" fmla="*/ 10 w 5658193"/>
              <a:gd name="connsiteY9" fmla="*/ 725607 h 1450763"/>
              <a:gd name="connsiteX10" fmla="*/ 0 w 5658193"/>
              <a:gd name="connsiteY10" fmla="*/ 725382 h 1450763"/>
              <a:gd name="connsiteX11" fmla="*/ 725382 w 5658193"/>
              <a:gd name="connsiteY11" fmla="*/ 1 h 1450763"/>
              <a:gd name="connsiteX12" fmla="*/ 1450762 w 5658193"/>
              <a:gd name="connsiteY12" fmla="*/ 725382 h 1450763"/>
              <a:gd name="connsiteX13" fmla="*/ 4932812 w 5658193"/>
              <a:gd name="connsiteY13" fmla="*/ 1450762 h 1450763"/>
              <a:gd name="connsiteX14" fmla="*/ 4207431 w 5658193"/>
              <a:gd name="connsiteY14" fmla="*/ 725381 h 1450763"/>
              <a:gd name="connsiteX15" fmla="*/ 4207442 w 5658193"/>
              <a:gd name="connsiteY15" fmla="*/ 725156 h 1450763"/>
              <a:gd name="connsiteX16" fmla="*/ 4208363 w 5658193"/>
              <a:gd name="connsiteY16" fmla="*/ 725156 h 1450763"/>
              <a:gd name="connsiteX17" fmla="*/ 4208386 w 5658193"/>
              <a:gd name="connsiteY17" fmla="*/ 725381 h 1450763"/>
              <a:gd name="connsiteX18" fmla="*/ 4208363 w 5658193"/>
              <a:gd name="connsiteY18" fmla="*/ 725606 h 1450763"/>
              <a:gd name="connsiteX19" fmla="*/ 4255322 w 5658193"/>
              <a:gd name="connsiteY19" fmla="*/ 725606 h 1450763"/>
              <a:gd name="connsiteX20" fmla="*/ 4269064 w 5658193"/>
              <a:gd name="connsiteY20" fmla="*/ 861924 h 1450763"/>
              <a:gd name="connsiteX21" fmla="*/ 4932812 w 5658193"/>
              <a:gd name="connsiteY21" fmla="*/ 1402894 h 1450763"/>
              <a:gd name="connsiteX22" fmla="*/ 5610325 w 5658193"/>
              <a:gd name="connsiteY22" fmla="*/ 725381 h 1450763"/>
              <a:gd name="connsiteX23" fmla="*/ 5610302 w 5658193"/>
              <a:gd name="connsiteY23" fmla="*/ 725156 h 1450763"/>
              <a:gd name="connsiteX24" fmla="*/ 5658182 w 5658193"/>
              <a:gd name="connsiteY24" fmla="*/ 725156 h 1450763"/>
              <a:gd name="connsiteX25" fmla="*/ 5658193 w 5658193"/>
              <a:gd name="connsiteY25" fmla="*/ 725381 h 1450763"/>
              <a:gd name="connsiteX26" fmla="*/ 4932812 w 5658193"/>
              <a:gd name="connsiteY26" fmla="*/ 1450762 h 1450763"/>
              <a:gd name="connsiteX27" fmla="*/ 2127320 w 5658193"/>
              <a:gd name="connsiteY27" fmla="*/ 1450763 h 1450763"/>
              <a:gd name="connsiteX28" fmla="*/ 1401938 w 5658193"/>
              <a:gd name="connsiteY28" fmla="*/ 725382 h 1450763"/>
              <a:gd name="connsiteX29" fmla="*/ 1401950 w 5658193"/>
              <a:gd name="connsiteY29" fmla="*/ 725157 h 1450763"/>
              <a:gd name="connsiteX30" fmla="*/ 1402870 w 5658193"/>
              <a:gd name="connsiteY30" fmla="*/ 725157 h 1450763"/>
              <a:gd name="connsiteX31" fmla="*/ 1402894 w 5658193"/>
              <a:gd name="connsiteY31" fmla="*/ 725382 h 1450763"/>
              <a:gd name="connsiteX32" fmla="*/ 1402870 w 5658193"/>
              <a:gd name="connsiteY32" fmla="*/ 725607 h 1450763"/>
              <a:gd name="connsiteX33" fmla="*/ 1449830 w 5658193"/>
              <a:gd name="connsiteY33" fmla="*/ 725607 h 1450763"/>
              <a:gd name="connsiteX34" fmla="*/ 1463572 w 5658193"/>
              <a:gd name="connsiteY34" fmla="*/ 861925 h 1450763"/>
              <a:gd name="connsiteX35" fmla="*/ 2127320 w 5658193"/>
              <a:gd name="connsiteY35" fmla="*/ 1402895 h 1450763"/>
              <a:gd name="connsiteX36" fmla="*/ 2804833 w 5658193"/>
              <a:gd name="connsiteY36" fmla="*/ 725382 h 1450763"/>
              <a:gd name="connsiteX37" fmla="*/ 2804810 w 5658193"/>
              <a:gd name="connsiteY37" fmla="*/ 725157 h 1450763"/>
              <a:gd name="connsiteX38" fmla="*/ 2805515 w 5658193"/>
              <a:gd name="connsiteY38" fmla="*/ 725157 h 1450763"/>
              <a:gd name="connsiteX39" fmla="*/ 2820229 w 5658193"/>
              <a:gd name="connsiteY39" fmla="*/ 579192 h 1450763"/>
              <a:gd name="connsiteX40" fmla="*/ 3530873 w 5658193"/>
              <a:gd name="connsiteY40" fmla="*/ 0 h 1450763"/>
              <a:gd name="connsiteX41" fmla="*/ 4256254 w 5658193"/>
              <a:gd name="connsiteY41" fmla="*/ 725381 h 1450763"/>
              <a:gd name="connsiteX42" fmla="*/ 4256243 w 5658193"/>
              <a:gd name="connsiteY42" fmla="*/ 725606 h 1450763"/>
              <a:gd name="connsiteX43" fmla="*/ 4255322 w 5658193"/>
              <a:gd name="connsiteY43" fmla="*/ 725606 h 1450763"/>
              <a:gd name="connsiteX44" fmla="*/ 4255299 w 5658193"/>
              <a:gd name="connsiteY44" fmla="*/ 725381 h 1450763"/>
              <a:gd name="connsiteX45" fmla="*/ 4255322 w 5658193"/>
              <a:gd name="connsiteY45" fmla="*/ 725156 h 1450763"/>
              <a:gd name="connsiteX46" fmla="*/ 4208363 w 5658193"/>
              <a:gd name="connsiteY46" fmla="*/ 725156 h 1450763"/>
              <a:gd name="connsiteX47" fmla="*/ 4194621 w 5658193"/>
              <a:gd name="connsiteY47" fmla="*/ 588839 h 1450763"/>
              <a:gd name="connsiteX48" fmla="*/ 3530873 w 5658193"/>
              <a:gd name="connsiteY48" fmla="*/ 47868 h 1450763"/>
              <a:gd name="connsiteX49" fmla="*/ 2853360 w 5658193"/>
              <a:gd name="connsiteY49" fmla="*/ 725381 h 1450763"/>
              <a:gd name="connsiteX50" fmla="*/ 2853383 w 5658193"/>
              <a:gd name="connsiteY50" fmla="*/ 725606 h 1450763"/>
              <a:gd name="connsiteX51" fmla="*/ 2852678 w 5658193"/>
              <a:gd name="connsiteY51" fmla="*/ 725606 h 1450763"/>
              <a:gd name="connsiteX52" fmla="*/ 2837964 w 5658193"/>
              <a:gd name="connsiteY52" fmla="*/ 871572 h 1450763"/>
              <a:gd name="connsiteX53" fmla="*/ 2127320 w 5658193"/>
              <a:gd name="connsiteY53" fmla="*/ 1450763 h 1450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5658193" h="1450763">
                <a:moveTo>
                  <a:pt x="1450750" y="725607"/>
                </a:moveTo>
                <a:lnTo>
                  <a:pt x="1449830" y="725607"/>
                </a:lnTo>
                <a:lnTo>
                  <a:pt x="1449806" y="725382"/>
                </a:lnTo>
                <a:lnTo>
                  <a:pt x="1449830" y="725157"/>
                </a:lnTo>
                <a:lnTo>
                  <a:pt x="1402870" y="725157"/>
                </a:lnTo>
                <a:lnTo>
                  <a:pt x="1389130" y="588840"/>
                </a:lnTo>
                <a:cubicBezTo>
                  <a:pt x="1325954" y="280108"/>
                  <a:pt x="1052790" y="47869"/>
                  <a:pt x="725382" y="47869"/>
                </a:cubicBezTo>
                <a:cubicBezTo>
                  <a:pt x="351202" y="47869"/>
                  <a:pt x="47868" y="351202"/>
                  <a:pt x="47868" y="725382"/>
                </a:cubicBezTo>
                <a:lnTo>
                  <a:pt x="47890" y="725607"/>
                </a:lnTo>
                <a:lnTo>
                  <a:pt x="10" y="725607"/>
                </a:lnTo>
                <a:lnTo>
                  <a:pt x="0" y="725382"/>
                </a:lnTo>
                <a:cubicBezTo>
                  <a:pt x="0" y="324765"/>
                  <a:pt x="324764" y="1"/>
                  <a:pt x="725382" y="1"/>
                </a:cubicBezTo>
                <a:cubicBezTo>
                  <a:pt x="1125998" y="1"/>
                  <a:pt x="1450762" y="324765"/>
                  <a:pt x="1450762" y="725382"/>
                </a:cubicBezTo>
                <a:close/>
                <a:moveTo>
                  <a:pt x="4932812" y="1450762"/>
                </a:moveTo>
                <a:cubicBezTo>
                  <a:pt x="4532195" y="1450762"/>
                  <a:pt x="4207431" y="1125998"/>
                  <a:pt x="4207431" y="725381"/>
                </a:cubicBezTo>
                <a:lnTo>
                  <a:pt x="4207442" y="725156"/>
                </a:lnTo>
                <a:lnTo>
                  <a:pt x="4208363" y="725156"/>
                </a:lnTo>
                <a:lnTo>
                  <a:pt x="4208386" y="725381"/>
                </a:lnTo>
                <a:lnTo>
                  <a:pt x="4208363" y="725606"/>
                </a:lnTo>
                <a:lnTo>
                  <a:pt x="4255322" y="725606"/>
                </a:lnTo>
                <a:lnTo>
                  <a:pt x="4269064" y="861924"/>
                </a:lnTo>
                <a:cubicBezTo>
                  <a:pt x="4332239" y="1170655"/>
                  <a:pt x="4605404" y="1402894"/>
                  <a:pt x="4932812" y="1402894"/>
                </a:cubicBezTo>
                <a:cubicBezTo>
                  <a:pt x="5306992" y="1402894"/>
                  <a:pt x="5610325" y="1099561"/>
                  <a:pt x="5610325" y="725381"/>
                </a:cubicBezTo>
                <a:lnTo>
                  <a:pt x="5610302" y="725156"/>
                </a:lnTo>
                <a:lnTo>
                  <a:pt x="5658182" y="725156"/>
                </a:lnTo>
                <a:lnTo>
                  <a:pt x="5658193" y="725381"/>
                </a:lnTo>
                <a:cubicBezTo>
                  <a:pt x="5658193" y="1125998"/>
                  <a:pt x="5333429" y="1450762"/>
                  <a:pt x="4932812" y="1450762"/>
                </a:cubicBezTo>
                <a:close/>
                <a:moveTo>
                  <a:pt x="2127320" y="1450763"/>
                </a:moveTo>
                <a:cubicBezTo>
                  <a:pt x="1726703" y="1450763"/>
                  <a:pt x="1401938" y="1125999"/>
                  <a:pt x="1401938" y="725382"/>
                </a:cubicBezTo>
                <a:lnTo>
                  <a:pt x="1401950" y="725157"/>
                </a:lnTo>
                <a:lnTo>
                  <a:pt x="1402870" y="725157"/>
                </a:lnTo>
                <a:lnTo>
                  <a:pt x="1402894" y="725382"/>
                </a:lnTo>
                <a:lnTo>
                  <a:pt x="1402870" y="725607"/>
                </a:lnTo>
                <a:lnTo>
                  <a:pt x="1449830" y="725607"/>
                </a:lnTo>
                <a:lnTo>
                  <a:pt x="1463572" y="861925"/>
                </a:lnTo>
                <a:cubicBezTo>
                  <a:pt x="1526746" y="1170656"/>
                  <a:pt x="1799912" y="1402895"/>
                  <a:pt x="2127320" y="1402895"/>
                </a:cubicBezTo>
                <a:cubicBezTo>
                  <a:pt x="2501500" y="1402895"/>
                  <a:pt x="2804833" y="1099562"/>
                  <a:pt x="2804833" y="725382"/>
                </a:cubicBezTo>
                <a:lnTo>
                  <a:pt x="2804810" y="725157"/>
                </a:lnTo>
                <a:lnTo>
                  <a:pt x="2805515" y="725157"/>
                </a:lnTo>
                <a:lnTo>
                  <a:pt x="2820229" y="579192"/>
                </a:lnTo>
                <a:cubicBezTo>
                  <a:pt x="2887868" y="248648"/>
                  <a:pt x="3180333" y="0"/>
                  <a:pt x="3530873" y="0"/>
                </a:cubicBezTo>
                <a:cubicBezTo>
                  <a:pt x="3931490" y="0"/>
                  <a:pt x="4256254" y="324764"/>
                  <a:pt x="4256254" y="725381"/>
                </a:cubicBezTo>
                <a:lnTo>
                  <a:pt x="4256243" y="725606"/>
                </a:lnTo>
                <a:lnTo>
                  <a:pt x="4255322" y="725606"/>
                </a:lnTo>
                <a:lnTo>
                  <a:pt x="4255299" y="725381"/>
                </a:lnTo>
                <a:lnTo>
                  <a:pt x="4255322" y="725156"/>
                </a:lnTo>
                <a:lnTo>
                  <a:pt x="4208363" y="725156"/>
                </a:lnTo>
                <a:lnTo>
                  <a:pt x="4194621" y="588839"/>
                </a:lnTo>
                <a:cubicBezTo>
                  <a:pt x="4131446" y="280107"/>
                  <a:pt x="3858281" y="47868"/>
                  <a:pt x="3530873" y="47868"/>
                </a:cubicBezTo>
                <a:cubicBezTo>
                  <a:pt x="3156693" y="47868"/>
                  <a:pt x="2853360" y="351201"/>
                  <a:pt x="2853360" y="725381"/>
                </a:cubicBezTo>
                <a:lnTo>
                  <a:pt x="2853383" y="725606"/>
                </a:lnTo>
                <a:lnTo>
                  <a:pt x="2852678" y="725606"/>
                </a:lnTo>
                <a:lnTo>
                  <a:pt x="2837964" y="871572"/>
                </a:lnTo>
                <a:cubicBezTo>
                  <a:pt x="2770325" y="1202116"/>
                  <a:pt x="2477860" y="1450763"/>
                  <a:pt x="2127320" y="1450763"/>
                </a:cubicBezTo>
                <a:close/>
              </a:path>
            </a:pathLst>
          </a:custGeom>
          <a:gradFill>
            <a:gsLst>
              <a:gs pos="66000">
                <a:schemeClr val="accent6"/>
              </a:gs>
              <a:gs pos="42000">
                <a:schemeClr val="accent5"/>
              </a:gs>
              <a:gs pos="8000">
                <a:schemeClr val="accent4"/>
              </a:gs>
              <a:gs pos="90000">
                <a:schemeClr val="accent3"/>
              </a:gs>
            </a:gsLst>
            <a:lin ang="10800000" scaled="0"/>
          </a:gra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sz="4000">
              <a:solidFill>
                <a:schemeClr val="bg1"/>
              </a:solidFill>
            </a:endParaRP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3415C901-039D-4058-80C7-5ABA400CDB06}"/>
              </a:ext>
            </a:extLst>
          </p:cNvPr>
          <p:cNvSpPr/>
          <p:nvPr/>
        </p:nvSpPr>
        <p:spPr>
          <a:xfrm>
            <a:off x="1944208" y="2585092"/>
            <a:ext cx="879845" cy="87984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s-ES" sz="2400">
                <a:solidFill>
                  <a:schemeClr val="accent5"/>
                </a:solidFill>
              </a:rPr>
              <a:t>T2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966DA334-7569-42CB-95CD-419F4AC26092}"/>
              </a:ext>
            </a:extLst>
          </p:cNvPr>
          <p:cNvSpPr/>
          <p:nvPr/>
        </p:nvSpPr>
        <p:spPr>
          <a:xfrm>
            <a:off x="3296537" y="2585092"/>
            <a:ext cx="879845" cy="87984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s-ES" sz="2400">
                <a:solidFill>
                  <a:schemeClr val="accent6"/>
                </a:solidFill>
              </a:rPr>
              <a:t>T3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6D8E2964-D9A5-4A16-8604-F04921C189EB}"/>
              </a:ext>
            </a:extLst>
          </p:cNvPr>
          <p:cNvSpPr/>
          <p:nvPr/>
        </p:nvSpPr>
        <p:spPr>
          <a:xfrm>
            <a:off x="4648865" y="2585092"/>
            <a:ext cx="879845" cy="87984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s-ES" sz="2400">
                <a:solidFill>
                  <a:schemeClr val="accent3"/>
                </a:solidFill>
              </a:rPr>
              <a:t>T4</a:t>
            </a: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FC17936A-EE2B-4C30-A31C-496282D48B87}"/>
              </a:ext>
            </a:extLst>
          </p:cNvPr>
          <p:cNvSpPr/>
          <p:nvPr/>
        </p:nvSpPr>
        <p:spPr>
          <a:xfrm>
            <a:off x="591879" y="2585092"/>
            <a:ext cx="879845" cy="87984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s-ES" sz="2400">
                <a:solidFill>
                  <a:schemeClr val="accent4"/>
                </a:solidFill>
              </a:rPr>
              <a:t>T1</a:t>
            </a:r>
          </a:p>
        </p:txBody>
      </p:sp>
      <p:sp>
        <p:nvSpPr>
          <p:cNvPr id="51" name="Elipse 50" descr="puntos de conexión de escala de tiempo">
            <a:extLst>
              <a:ext uri="{FF2B5EF4-FFF2-40B4-BE49-F238E27FC236}">
                <a16:creationId xmlns:a16="http://schemas.microsoft.com/office/drawing/2014/main" id="{FEB42CF1-3717-49C1-AB83-60AC16555486}"/>
              </a:ext>
            </a:extLst>
          </p:cNvPr>
          <p:cNvSpPr/>
          <p:nvPr/>
        </p:nvSpPr>
        <p:spPr>
          <a:xfrm>
            <a:off x="259701" y="2929878"/>
            <a:ext cx="190273" cy="190273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sp>
        <p:nvSpPr>
          <p:cNvPr id="31" name="Elipse 30" descr="puntos de conexión de escala de tiempo">
            <a:extLst>
              <a:ext uri="{FF2B5EF4-FFF2-40B4-BE49-F238E27FC236}">
                <a16:creationId xmlns:a16="http://schemas.microsoft.com/office/drawing/2014/main" id="{ADA048D0-8338-452D-AF0D-7D6C9C599BD4}"/>
              </a:ext>
            </a:extLst>
          </p:cNvPr>
          <p:cNvSpPr/>
          <p:nvPr/>
        </p:nvSpPr>
        <p:spPr>
          <a:xfrm>
            <a:off x="5666452" y="2934612"/>
            <a:ext cx="180805" cy="180805"/>
          </a:xfrm>
          <a:prstGeom prst="ellipse">
            <a:avLst/>
          </a:prstGeom>
          <a:solidFill>
            <a:schemeClr val="accent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sp>
        <p:nvSpPr>
          <p:cNvPr id="33" name="Forma libre: Forma 32" descr="escala de tiempo ">
            <a:extLst>
              <a:ext uri="{FF2B5EF4-FFF2-40B4-BE49-F238E27FC236}">
                <a16:creationId xmlns:a16="http://schemas.microsoft.com/office/drawing/2014/main" id="{7B3DF975-73CD-42C6-9B78-C3FF40C352F1}"/>
              </a:ext>
            </a:extLst>
          </p:cNvPr>
          <p:cNvSpPr/>
          <p:nvPr/>
        </p:nvSpPr>
        <p:spPr>
          <a:xfrm rot="10800000" flipV="1">
            <a:off x="6434370" y="2331273"/>
            <a:ext cx="5431542" cy="1392649"/>
          </a:xfrm>
          <a:custGeom>
            <a:avLst/>
            <a:gdLst>
              <a:gd name="connsiteX0" fmla="*/ 1450750 w 5658193"/>
              <a:gd name="connsiteY0" fmla="*/ 725607 h 1450763"/>
              <a:gd name="connsiteX1" fmla="*/ 1449830 w 5658193"/>
              <a:gd name="connsiteY1" fmla="*/ 725607 h 1450763"/>
              <a:gd name="connsiteX2" fmla="*/ 1449806 w 5658193"/>
              <a:gd name="connsiteY2" fmla="*/ 725382 h 1450763"/>
              <a:gd name="connsiteX3" fmla="*/ 1449830 w 5658193"/>
              <a:gd name="connsiteY3" fmla="*/ 725157 h 1450763"/>
              <a:gd name="connsiteX4" fmla="*/ 1402870 w 5658193"/>
              <a:gd name="connsiteY4" fmla="*/ 725157 h 1450763"/>
              <a:gd name="connsiteX5" fmla="*/ 1389130 w 5658193"/>
              <a:gd name="connsiteY5" fmla="*/ 588840 h 1450763"/>
              <a:gd name="connsiteX6" fmla="*/ 725382 w 5658193"/>
              <a:gd name="connsiteY6" fmla="*/ 47869 h 1450763"/>
              <a:gd name="connsiteX7" fmla="*/ 47868 w 5658193"/>
              <a:gd name="connsiteY7" fmla="*/ 725382 h 1450763"/>
              <a:gd name="connsiteX8" fmla="*/ 47890 w 5658193"/>
              <a:gd name="connsiteY8" fmla="*/ 725607 h 1450763"/>
              <a:gd name="connsiteX9" fmla="*/ 10 w 5658193"/>
              <a:gd name="connsiteY9" fmla="*/ 725607 h 1450763"/>
              <a:gd name="connsiteX10" fmla="*/ 0 w 5658193"/>
              <a:gd name="connsiteY10" fmla="*/ 725382 h 1450763"/>
              <a:gd name="connsiteX11" fmla="*/ 725382 w 5658193"/>
              <a:gd name="connsiteY11" fmla="*/ 1 h 1450763"/>
              <a:gd name="connsiteX12" fmla="*/ 1450762 w 5658193"/>
              <a:gd name="connsiteY12" fmla="*/ 725382 h 1450763"/>
              <a:gd name="connsiteX13" fmla="*/ 4932812 w 5658193"/>
              <a:gd name="connsiteY13" fmla="*/ 1450762 h 1450763"/>
              <a:gd name="connsiteX14" fmla="*/ 4207431 w 5658193"/>
              <a:gd name="connsiteY14" fmla="*/ 725381 h 1450763"/>
              <a:gd name="connsiteX15" fmla="*/ 4207442 w 5658193"/>
              <a:gd name="connsiteY15" fmla="*/ 725156 h 1450763"/>
              <a:gd name="connsiteX16" fmla="*/ 4208363 w 5658193"/>
              <a:gd name="connsiteY16" fmla="*/ 725156 h 1450763"/>
              <a:gd name="connsiteX17" fmla="*/ 4208386 w 5658193"/>
              <a:gd name="connsiteY17" fmla="*/ 725381 h 1450763"/>
              <a:gd name="connsiteX18" fmla="*/ 4208363 w 5658193"/>
              <a:gd name="connsiteY18" fmla="*/ 725606 h 1450763"/>
              <a:gd name="connsiteX19" fmla="*/ 4255322 w 5658193"/>
              <a:gd name="connsiteY19" fmla="*/ 725606 h 1450763"/>
              <a:gd name="connsiteX20" fmla="*/ 4269064 w 5658193"/>
              <a:gd name="connsiteY20" fmla="*/ 861924 h 1450763"/>
              <a:gd name="connsiteX21" fmla="*/ 4932812 w 5658193"/>
              <a:gd name="connsiteY21" fmla="*/ 1402894 h 1450763"/>
              <a:gd name="connsiteX22" fmla="*/ 5610325 w 5658193"/>
              <a:gd name="connsiteY22" fmla="*/ 725381 h 1450763"/>
              <a:gd name="connsiteX23" fmla="*/ 5610302 w 5658193"/>
              <a:gd name="connsiteY23" fmla="*/ 725156 h 1450763"/>
              <a:gd name="connsiteX24" fmla="*/ 5658182 w 5658193"/>
              <a:gd name="connsiteY24" fmla="*/ 725156 h 1450763"/>
              <a:gd name="connsiteX25" fmla="*/ 5658193 w 5658193"/>
              <a:gd name="connsiteY25" fmla="*/ 725381 h 1450763"/>
              <a:gd name="connsiteX26" fmla="*/ 4932812 w 5658193"/>
              <a:gd name="connsiteY26" fmla="*/ 1450762 h 1450763"/>
              <a:gd name="connsiteX27" fmla="*/ 2127320 w 5658193"/>
              <a:gd name="connsiteY27" fmla="*/ 1450763 h 1450763"/>
              <a:gd name="connsiteX28" fmla="*/ 1401938 w 5658193"/>
              <a:gd name="connsiteY28" fmla="*/ 725382 h 1450763"/>
              <a:gd name="connsiteX29" fmla="*/ 1401950 w 5658193"/>
              <a:gd name="connsiteY29" fmla="*/ 725157 h 1450763"/>
              <a:gd name="connsiteX30" fmla="*/ 1402870 w 5658193"/>
              <a:gd name="connsiteY30" fmla="*/ 725157 h 1450763"/>
              <a:gd name="connsiteX31" fmla="*/ 1402894 w 5658193"/>
              <a:gd name="connsiteY31" fmla="*/ 725382 h 1450763"/>
              <a:gd name="connsiteX32" fmla="*/ 1402870 w 5658193"/>
              <a:gd name="connsiteY32" fmla="*/ 725607 h 1450763"/>
              <a:gd name="connsiteX33" fmla="*/ 1449830 w 5658193"/>
              <a:gd name="connsiteY33" fmla="*/ 725607 h 1450763"/>
              <a:gd name="connsiteX34" fmla="*/ 1463572 w 5658193"/>
              <a:gd name="connsiteY34" fmla="*/ 861925 h 1450763"/>
              <a:gd name="connsiteX35" fmla="*/ 2127320 w 5658193"/>
              <a:gd name="connsiteY35" fmla="*/ 1402895 h 1450763"/>
              <a:gd name="connsiteX36" fmla="*/ 2804833 w 5658193"/>
              <a:gd name="connsiteY36" fmla="*/ 725382 h 1450763"/>
              <a:gd name="connsiteX37" fmla="*/ 2804810 w 5658193"/>
              <a:gd name="connsiteY37" fmla="*/ 725157 h 1450763"/>
              <a:gd name="connsiteX38" fmla="*/ 2805515 w 5658193"/>
              <a:gd name="connsiteY38" fmla="*/ 725157 h 1450763"/>
              <a:gd name="connsiteX39" fmla="*/ 2820229 w 5658193"/>
              <a:gd name="connsiteY39" fmla="*/ 579192 h 1450763"/>
              <a:gd name="connsiteX40" fmla="*/ 3530873 w 5658193"/>
              <a:gd name="connsiteY40" fmla="*/ 0 h 1450763"/>
              <a:gd name="connsiteX41" fmla="*/ 4256254 w 5658193"/>
              <a:gd name="connsiteY41" fmla="*/ 725381 h 1450763"/>
              <a:gd name="connsiteX42" fmla="*/ 4256243 w 5658193"/>
              <a:gd name="connsiteY42" fmla="*/ 725606 h 1450763"/>
              <a:gd name="connsiteX43" fmla="*/ 4255322 w 5658193"/>
              <a:gd name="connsiteY43" fmla="*/ 725606 h 1450763"/>
              <a:gd name="connsiteX44" fmla="*/ 4255299 w 5658193"/>
              <a:gd name="connsiteY44" fmla="*/ 725381 h 1450763"/>
              <a:gd name="connsiteX45" fmla="*/ 4255322 w 5658193"/>
              <a:gd name="connsiteY45" fmla="*/ 725156 h 1450763"/>
              <a:gd name="connsiteX46" fmla="*/ 4208363 w 5658193"/>
              <a:gd name="connsiteY46" fmla="*/ 725156 h 1450763"/>
              <a:gd name="connsiteX47" fmla="*/ 4194621 w 5658193"/>
              <a:gd name="connsiteY47" fmla="*/ 588839 h 1450763"/>
              <a:gd name="connsiteX48" fmla="*/ 3530873 w 5658193"/>
              <a:gd name="connsiteY48" fmla="*/ 47868 h 1450763"/>
              <a:gd name="connsiteX49" fmla="*/ 2853360 w 5658193"/>
              <a:gd name="connsiteY49" fmla="*/ 725381 h 1450763"/>
              <a:gd name="connsiteX50" fmla="*/ 2853383 w 5658193"/>
              <a:gd name="connsiteY50" fmla="*/ 725606 h 1450763"/>
              <a:gd name="connsiteX51" fmla="*/ 2852678 w 5658193"/>
              <a:gd name="connsiteY51" fmla="*/ 725606 h 1450763"/>
              <a:gd name="connsiteX52" fmla="*/ 2837964 w 5658193"/>
              <a:gd name="connsiteY52" fmla="*/ 871572 h 1450763"/>
              <a:gd name="connsiteX53" fmla="*/ 2127320 w 5658193"/>
              <a:gd name="connsiteY53" fmla="*/ 1450763 h 1450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5658193" h="1450763">
                <a:moveTo>
                  <a:pt x="1450750" y="725607"/>
                </a:moveTo>
                <a:lnTo>
                  <a:pt x="1449830" y="725607"/>
                </a:lnTo>
                <a:lnTo>
                  <a:pt x="1449806" y="725382"/>
                </a:lnTo>
                <a:lnTo>
                  <a:pt x="1449830" y="725157"/>
                </a:lnTo>
                <a:lnTo>
                  <a:pt x="1402870" y="725157"/>
                </a:lnTo>
                <a:lnTo>
                  <a:pt x="1389130" y="588840"/>
                </a:lnTo>
                <a:cubicBezTo>
                  <a:pt x="1325954" y="280108"/>
                  <a:pt x="1052790" y="47869"/>
                  <a:pt x="725382" y="47869"/>
                </a:cubicBezTo>
                <a:cubicBezTo>
                  <a:pt x="351202" y="47869"/>
                  <a:pt x="47868" y="351202"/>
                  <a:pt x="47868" y="725382"/>
                </a:cubicBezTo>
                <a:lnTo>
                  <a:pt x="47890" y="725607"/>
                </a:lnTo>
                <a:lnTo>
                  <a:pt x="10" y="725607"/>
                </a:lnTo>
                <a:lnTo>
                  <a:pt x="0" y="725382"/>
                </a:lnTo>
                <a:cubicBezTo>
                  <a:pt x="0" y="324765"/>
                  <a:pt x="324764" y="1"/>
                  <a:pt x="725382" y="1"/>
                </a:cubicBezTo>
                <a:cubicBezTo>
                  <a:pt x="1125998" y="1"/>
                  <a:pt x="1450762" y="324765"/>
                  <a:pt x="1450762" y="725382"/>
                </a:cubicBezTo>
                <a:close/>
                <a:moveTo>
                  <a:pt x="4932812" y="1450762"/>
                </a:moveTo>
                <a:cubicBezTo>
                  <a:pt x="4532195" y="1450762"/>
                  <a:pt x="4207431" y="1125998"/>
                  <a:pt x="4207431" y="725381"/>
                </a:cubicBezTo>
                <a:lnTo>
                  <a:pt x="4207442" y="725156"/>
                </a:lnTo>
                <a:lnTo>
                  <a:pt x="4208363" y="725156"/>
                </a:lnTo>
                <a:lnTo>
                  <a:pt x="4208386" y="725381"/>
                </a:lnTo>
                <a:lnTo>
                  <a:pt x="4208363" y="725606"/>
                </a:lnTo>
                <a:lnTo>
                  <a:pt x="4255322" y="725606"/>
                </a:lnTo>
                <a:lnTo>
                  <a:pt x="4269064" y="861924"/>
                </a:lnTo>
                <a:cubicBezTo>
                  <a:pt x="4332239" y="1170655"/>
                  <a:pt x="4605404" y="1402894"/>
                  <a:pt x="4932812" y="1402894"/>
                </a:cubicBezTo>
                <a:cubicBezTo>
                  <a:pt x="5306992" y="1402894"/>
                  <a:pt x="5610325" y="1099561"/>
                  <a:pt x="5610325" y="725381"/>
                </a:cubicBezTo>
                <a:lnTo>
                  <a:pt x="5610302" y="725156"/>
                </a:lnTo>
                <a:lnTo>
                  <a:pt x="5658182" y="725156"/>
                </a:lnTo>
                <a:lnTo>
                  <a:pt x="5658193" y="725381"/>
                </a:lnTo>
                <a:cubicBezTo>
                  <a:pt x="5658193" y="1125998"/>
                  <a:pt x="5333429" y="1450762"/>
                  <a:pt x="4932812" y="1450762"/>
                </a:cubicBezTo>
                <a:close/>
                <a:moveTo>
                  <a:pt x="2127320" y="1450763"/>
                </a:moveTo>
                <a:cubicBezTo>
                  <a:pt x="1726703" y="1450763"/>
                  <a:pt x="1401938" y="1125999"/>
                  <a:pt x="1401938" y="725382"/>
                </a:cubicBezTo>
                <a:lnTo>
                  <a:pt x="1401950" y="725157"/>
                </a:lnTo>
                <a:lnTo>
                  <a:pt x="1402870" y="725157"/>
                </a:lnTo>
                <a:lnTo>
                  <a:pt x="1402894" y="725382"/>
                </a:lnTo>
                <a:lnTo>
                  <a:pt x="1402870" y="725607"/>
                </a:lnTo>
                <a:lnTo>
                  <a:pt x="1449830" y="725607"/>
                </a:lnTo>
                <a:lnTo>
                  <a:pt x="1463572" y="861925"/>
                </a:lnTo>
                <a:cubicBezTo>
                  <a:pt x="1526746" y="1170656"/>
                  <a:pt x="1799912" y="1402895"/>
                  <a:pt x="2127320" y="1402895"/>
                </a:cubicBezTo>
                <a:cubicBezTo>
                  <a:pt x="2501500" y="1402895"/>
                  <a:pt x="2804833" y="1099562"/>
                  <a:pt x="2804833" y="725382"/>
                </a:cubicBezTo>
                <a:lnTo>
                  <a:pt x="2804810" y="725157"/>
                </a:lnTo>
                <a:lnTo>
                  <a:pt x="2805515" y="725157"/>
                </a:lnTo>
                <a:lnTo>
                  <a:pt x="2820229" y="579192"/>
                </a:lnTo>
                <a:cubicBezTo>
                  <a:pt x="2887868" y="248648"/>
                  <a:pt x="3180333" y="0"/>
                  <a:pt x="3530873" y="0"/>
                </a:cubicBezTo>
                <a:cubicBezTo>
                  <a:pt x="3931490" y="0"/>
                  <a:pt x="4256254" y="324764"/>
                  <a:pt x="4256254" y="725381"/>
                </a:cubicBezTo>
                <a:lnTo>
                  <a:pt x="4256243" y="725606"/>
                </a:lnTo>
                <a:lnTo>
                  <a:pt x="4255322" y="725606"/>
                </a:lnTo>
                <a:lnTo>
                  <a:pt x="4255299" y="725381"/>
                </a:lnTo>
                <a:lnTo>
                  <a:pt x="4255322" y="725156"/>
                </a:lnTo>
                <a:lnTo>
                  <a:pt x="4208363" y="725156"/>
                </a:lnTo>
                <a:lnTo>
                  <a:pt x="4194621" y="588839"/>
                </a:lnTo>
                <a:cubicBezTo>
                  <a:pt x="4131446" y="280107"/>
                  <a:pt x="3858281" y="47868"/>
                  <a:pt x="3530873" y="47868"/>
                </a:cubicBezTo>
                <a:cubicBezTo>
                  <a:pt x="3156693" y="47868"/>
                  <a:pt x="2853360" y="351201"/>
                  <a:pt x="2853360" y="725381"/>
                </a:cubicBezTo>
                <a:lnTo>
                  <a:pt x="2853383" y="725606"/>
                </a:lnTo>
                <a:lnTo>
                  <a:pt x="2852678" y="725606"/>
                </a:lnTo>
                <a:lnTo>
                  <a:pt x="2837964" y="871572"/>
                </a:lnTo>
                <a:cubicBezTo>
                  <a:pt x="2770325" y="1202116"/>
                  <a:pt x="2477860" y="1450763"/>
                  <a:pt x="2127320" y="1450763"/>
                </a:cubicBezTo>
                <a:close/>
              </a:path>
            </a:pathLst>
          </a:custGeom>
          <a:gradFill>
            <a:gsLst>
              <a:gs pos="66000">
                <a:schemeClr val="accent6"/>
              </a:gs>
              <a:gs pos="42000">
                <a:schemeClr val="accent5"/>
              </a:gs>
              <a:gs pos="8000">
                <a:schemeClr val="accent4"/>
              </a:gs>
              <a:gs pos="90000">
                <a:schemeClr val="accent3"/>
              </a:gs>
            </a:gsLst>
            <a:lin ang="10800000" scaled="0"/>
          </a:gra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sz="4000">
              <a:solidFill>
                <a:schemeClr val="bg1"/>
              </a:solidFill>
            </a:endParaRPr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8F57FC2D-CA42-4C0C-9FE9-BC02A85CA6CC}"/>
              </a:ext>
            </a:extLst>
          </p:cNvPr>
          <p:cNvSpPr/>
          <p:nvPr/>
        </p:nvSpPr>
        <p:spPr>
          <a:xfrm>
            <a:off x="8038456" y="2585092"/>
            <a:ext cx="879845" cy="87984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s-ES" sz="2400">
                <a:solidFill>
                  <a:schemeClr val="accent5"/>
                </a:solidFill>
              </a:rPr>
              <a:t>T2</a:t>
            </a:r>
          </a:p>
        </p:txBody>
      </p:sp>
      <p:sp>
        <p:nvSpPr>
          <p:cNvPr id="35" name="Elipse 34">
            <a:extLst>
              <a:ext uri="{FF2B5EF4-FFF2-40B4-BE49-F238E27FC236}">
                <a16:creationId xmlns:a16="http://schemas.microsoft.com/office/drawing/2014/main" id="{BCBB380A-D7CA-44B2-9AFF-F5B137339529}"/>
              </a:ext>
            </a:extLst>
          </p:cNvPr>
          <p:cNvSpPr/>
          <p:nvPr/>
        </p:nvSpPr>
        <p:spPr>
          <a:xfrm>
            <a:off x="9390785" y="2585092"/>
            <a:ext cx="879845" cy="87984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s-ES" sz="2400">
                <a:solidFill>
                  <a:schemeClr val="accent6"/>
                </a:solidFill>
              </a:rPr>
              <a:t>T3</a:t>
            </a:r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6EBE3DB8-3294-4B4E-8DA5-18607EEBBF08}"/>
              </a:ext>
            </a:extLst>
          </p:cNvPr>
          <p:cNvSpPr/>
          <p:nvPr/>
        </p:nvSpPr>
        <p:spPr>
          <a:xfrm>
            <a:off x="10743113" y="2585092"/>
            <a:ext cx="879845" cy="87984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s-ES" sz="2400">
                <a:solidFill>
                  <a:schemeClr val="accent3"/>
                </a:solidFill>
              </a:rPr>
              <a:t>T4</a:t>
            </a:r>
          </a:p>
        </p:txBody>
      </p:sp>
      <p:sp>
        <p:nvSpPr>
          <p:cNvPr id="69" name="Elipse 68">
            <a:extLst>
              <a:ext uri="{FF2B5EF4-FFF2-40B4-BE49-F238E27FC236}">
                <a16:creationId xmlns:a16="http://schemas.microsoft.com/office/drawing/2014/main" id="{67109255-4AA7-4D58-A34F-284BA675F71A}"/>
              </a:ext>
            </a:extLst>
          </p:cNvPr>
          <p:cNvSpPr/>
          <p:nvPr/>
        </p:nvSpPr>
        <p:spPr>
          <a:xfrm>
            <a:off x="6686127" y="2585092"/>
            <a:ext cx="879845" cy="87984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s-ES" sz="2400">
                <a:solidFill>
                  <a:schemeClr val="accent4"/>
                </a:solidFill>
              </a:rPr>
              <a:t>T1</a:t>
            </a:r>
          </a:p>
        </p:txBody>
      </p:sp>
      <p:sp>
        <p:nvSpPr>
          <p:cNvPr id="70" name="Elipse 69" descr="puntos de conexión de escala de tiempo">
            <a:extLst>
              <a:ext uri="{FF2B5EF4-FFF2-40B4-BE49-F238E27FC236}">
                <a16:creationId xmlns:a16="http://schemas.microsoft.com/office/drawing/2014/main" id="{96AFF1A5-C326-45A3-9DDD-4193AFEF1A15}"/>
              </a:ext>
            </a:extLst>
          </p:cNvPr>
          <p:cNvSpPr/>
          <p:nvPr/>
        </p:nvSpPr>
        <p:spPr>
          <a:xfrm>
            <a:off x="6353949" y="2929878"/>
            <a:ext cx="190273" cy="190273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sp>
        <p:nvSpPr>
          <p:cNvPr id="71" name="Elipse 70" descr="puntos de conexión de escala de tiempo">
            <a:extLst>
              <a:ext uri="{FF2B5EF4-FFF2-40B4-BE49-F238E27FC236}">
                <a16:creationId xmlns:a16="http://schemas.microsoft.com/office/drawing/2014/main" id="{77EBB638-4BD1-47AC-94FB-DCD6B28116F6}"/>
              </a:ext>
            </a:extLst>
          </p:cNvPr>
          <p:cNvSpPr/>
          <p:nvPr/>
        </p:nvSpPr>
        <p:spPr>
          <a:xfrm>
            <a:off x="11760700" y="2934612"/>
            <a:ext cx="180805" cy="180805"/>
          </a:xfrm>
          <a:prstGeom prst="ellipse">
            <a:avLst/>
          </a:prstGeom>
          <a:solidFill>
            <a:schemeClr val="accent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3C24A58D-AA17-4F67-83B7-7CCA21DB5A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rtlCol="0"/>
          <a:lstStyle/>
          <a:p>
            <a:pPr rtl="0"/>
            <a:r>
              <a:rPr lang="es-ES"/>
              <a:t>HITO</a:t>
            </a:r>
          </a:p>
        </p:txBody>
      </p:sp>
      <p:sp>
        <p:nvSpPr>
          <p:cNvPr id="26" name="Marcador de texto 25">
            <a:extLst>
              <a:ext uri="{FF2B5EF4-FFF2-40B4-BE49-F238E27FC236}">
                <a16:creationId xmlns:a16="http://schemas.microsoft.com/office/drawing/2014/main" id="{BFF8A845-42A9-4A35-96F2-1B02ED530AA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rtlCol="0"/>
          <a:lstStyle/>
          <a:p>
            <a:pPr rtl="0"/>
            <a:r>
              <a:rPr lang="es-ES"/>
              <a:t>Lorem ipsum dolor sit amet, consectetur adipiscing elit. Aliquam non varius ipsum.</a:t>
            </a:r>
          </a:p>
          <a:p>
            <a:pPr rtl="0"/>
            <a:endParaRPr lang="es-ES"/>
          </a:p>
        </p:txBody>
      </p:sp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08C3D9F9-4837-4F86-BA47-07FC8380F1B5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 rtlCol="0"/>
          <a:lstStyle/>
          <a:p>
            <a:pPr rtl="0"/>
            <a:r>
              <a:rPr lang="es-ES"/>
              <a:t>HITO</a:t>
            </a:r>
          </a:p>
        </p:txBody>
      </p:sp>
      <p:sp>
        <p:nvSpPr>
          <p:cNvPr id="27" name="Marcador de texto 26">
            <a:extLst>
              <a:ext uri="{FF2B5EF4-FFF2-40B4-BE49-F238E27FC236}">
                <a16:creationId xmlns:a16="http://schemas.microsoft.com/office/drawing/2014/main" id="{0C35B328-B64E-4876-8FF0-5F1BBD21C7C3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 rtlCol="0"/>
          <a:lstStyle/>
          <a:p>
            <a:pPr rtl="0"/>
            <a:r>
              <a:rPr lang="es-ES"/>
              <a:t>Lorem ipsum dolor sit amet, consectetur adipiscing elit. Aliquam non varius ipsum.</a:t>
            </a:r>
          </a:p>
          <a:p>
            <a:pPr rtl="0"/>
            <a:endParaRPr lang="es-ES"/>
          </a:p>
        </p:txBody>
      </p:sp>
      <p:sp>
        <p:nvSpPr>
          <p:cNvPr id="13" name="Marcador de texto 12">
            <a:extLst>
              <a:ext uri="{FF2B5EF4-FFF2-40B4-BE49-F238E27FC236}">
                <a16:creationId xmlns:a16="http://schemas.microsoft.com/office/drawing/2014/main" id="{5296BD85-425B-4958-88CA-45CA44C80370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 rtlCol="0"/>
          <a:lstStyle/>
          <a:p>
            <a:pPr rtl="0"/>
            <a:r>
              <a:rPr lang="es-ES"/>
              <a:t>HITO</a:t>
            </a:r>
          </a:p>
        </p:txBody>
      </p:sp>
      <p:sp>
        <p:nvSpPr>
          <p:cNvPr id="28" name="Marcador de texto 27">
            <a:extLst>
              <a:ext uri="{FF2B5EF4-FFF2-40B4-BE49-F238E27FC236}">
                <a16:creationId xmlns:a16="http://schemas.microsoft.com/office/drawing/2014/main" id="{F89F2451-1186-4C3F-A493-A04E51E7B08A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 rtlCol="0"/>
          <a:lstStyle/>
          <a:p>
            <a:pPr rtl="0"/>
            <a:r>
              <a:rPr lang="es-ES"/>
              <a:t>Lorem ipsum dolor sit amet, consectetur adipiscing elit. Aliquam non varius ipsum.</a:t>
            </a:r>
          </a:p>
          <a:p>
            <a:pPr rtl="0"/>
            <a:endParaRPr lang="es-ES"/>
          </a:p>
        </p:txBody>
      </p:sp>
      <p:sp>
        <p:nvSpPr>
          <p:cNvPr id="15" name="Marcador de texto 14">
            <a:extLst>
              <a:ext uri="{FF2B5EF4-FFF2-40B4-BE49-F238E27FC236}">
                <a16:creationId xmlns:a16="http://schemas.microsoft.com/office/drawing/2014/main" id="{F04DBBF1-EF80-43E1-B3CC-E7287929142E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/>
        <p:txBody>
          <a:bodyPr rtlCol="0"/>
          <a:lstStyle/>
          <a:p>
            <a:pPr rtl="0"/>
            <a:r>
              <a:rPr lang="es-ES"/>
              <a:t>HITO</a:t>
            </a:r>
          </a:p>
        </p:txBody>
      </p:sp>
      <p:sp>
        <p:nvSpPr>
          <p:cNvPr id="29" name="Marcador de texto 28">
            <a:extLst>
              <a:ext uri="{FF2B5EF4-FFF2-40B4-BE49-F238E27FC236}">
                <a16:creationId xmlns:a16="http://schemas.microsoft.com/office/drawing/2014/main" id="{93D68865-5E04-4E48-9C59-307470D709C2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 rtlCol="0"/>
          <a:lstStyle/>
          <a:p>
            <a:pPr rtl="0"/>
            <a:r>
              <a:rPr lang="es-ES"/>
              <a:t>Lorem ipsum dolor sit amet, consectetur adipiscing elit. Aliquam non varius ipsum.</a:t>
            </a:r>
          </a:p>
          <a:p>
            <a:pPr rtl="0"/>
            <a:endParaRPr lang="es-ES"/>
          </a:p>
        </p:txBody>
      </p:sp>
      <p:sp>
        <p:nvSpPr>
          <p:cNvPr id="17" name="Marcador de texto 16">
            <a:extLst>
              <a:ext uri="{FF2B5EF4-FFF2-40B4-BE49-F238E27FC236}">
                <a16:creationId xmlns:a16="http://schemas.microsoft.com/office/drawing/2014/main" id="{41E481CA-8BE8-4318-84EE-4F88A61BE57F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/>
        <p:txBody>
          <a:bodyPr rtlCol="0"/>
          <a:lstStyle/>
          <a:p>
            <a:pPr rtl="0"/>
            <a:r>
              <a:rPr lang="es-ES"/>
              <a:t>HITO</a:t>
            </a:r>
          </a:p>
        </p:txBody>
      </p:sp>
      <p:sp>
        <p:nvSpPr>
          <p:cNvPr id="30" name="Marcador de texto 29">
            <a:extLst>
              <a:ext uri="{FF2B5EF4-FFF2-40B4-BE49-F238E27FC236}">
                <a16:creationId xmlns:a16="http://schemas.microsoft.com/office/drawing/2014/main" id="{6AB27524-4451-4AC5-964C-0F705B6368D7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 rtlCol="0"/>
          <a:lstStyle/>
          <a:p>
            <a:pPr rtl="0"/>
            <a:r>
              <a:rPr lang="es-ES"/>
              <a:t>Lorem ipsum dolor sit amet, consectetur adipiscing elit. Aliquam non varius ipsum.</a:t>
            </a:r>
          </a:p>
          <a:p>
            <a:pPr rtl="0"/>
            <a:endParaRPr lang="es-ES"/>
          </a:p>
        </p:txBody>
      </p:sp>
      <p:sp>
        <p:nvSpPr>
          <p:cNvPr id="20" name="Marcador de texto 19">
            <a:extLst>
              <a:ext uri="{FF2B5EF4-FFF2-40B4-BE49-F238E27FC236}">
                <a16:creationId xmlns:a16="http://schemas.microsoft.com/office/drawing/2014/main" id="{AFEC3A38-7684-4BBF-AFAD-87409B0E6BDC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/>
        <p:txBody>
          <a:bodyPr rtlCol="0"/>
          <a:lstStyle/>
          <a:p>
            <a:pPr rtl="0"/>
            <a:r>
              <a:rPr lang="es-ES"/>
              <a:t>HITO</a:t>
            </a:r>
          </a:p>
        </p:txBody>
      </p:sp>
      <p:sp>
        <p:nvSpPr>
          <p:cNvPr id="32" name="Marcador de texto 31">
            <a:extLst>
              <a:ext uri="{FF2B5EF4-FFF2-40B4-BE49-F238E27FC236}">
                <a16:creationId xmlns:a16="http://schemas.microsoft.com/office/drawing/2014/main" id="{2C82D1BF-3352-4868-9C3D-613EB8D084C5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/>
        <p:txBody>
          <a:bodyPr rtlCol="0"/>
          <a:lstStyle/>
          <a:p>
            <a:pPr rtl="0"/>
            <a:r>
              <a:rPr lang="es-ES"/>
              <a:t>Lorem ipsum dolor sit amet, consectetur adipiscing elit. Aliquam non varius ipsum.</a:t>
            </a:r>
          </a:p>
          <a:p>
            <a:pPr rtl="0"/>
            <a:endParaRPr lang="es-ES"/>
          </a:p>
        </p:txBody>
      </p:sp>
      <p:sp>
        <p:nvSpPr>
          <p:cNvPr id="22" name="Marcador de texto 21">
            <a:extLst>
              <a:ext uri="{FF2B5EF4-FFF2-40B4-BE49-F238E27FC236}">
                <a16:creationId xmlns:a16="http://schemas.microsoft.com/office/drawing/2014/main" id="{FE9BE32E-27C4-48FC-81C3-3D6F67418E34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/>
        <p:txBody>
          <a:bodyPr rtlCol="0"/>
          <a:lstStyle/>
          <a:p>
            <a:pPr rtl="0"/>
            <a:r>
              <a:rPr lang="es-ES"/>
              <a:t>HITO</a:t>
            </a:r>
          </a:p>
        </p:txBody>
      </p:sp>
      <p:sp>
        <p:nvSpPr>
          <p:cNvPr id="38" name="Marcador de texto 37">
            <a:extLst>
              <a:ext uri="{FF2B5EF4-FFF2-40B4-BE49-F238E27FC236}">
                <a16:creationId xmlns:a16="http://schemas.microsoft.com/office/drawing/2014/main" id="{D611DE91-B76B-4361-A001-E52AEAAD8774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/>
        <p:txBody>
          <a:bodyPr rtlCol="0"/>
          <a:lstStyle/>
          <a:p>
            <a:pPr rtl="0"/>
            <a:r>
              <a:rPr lang="es-ES"/>
              <a:t>Lorem ipsum dolor sit amet, consectetur adipiscing elit. Aliquam non varius ipsum.</a:t>
            </a:r>
          </a:p>
          <a:p>
            <a:pPr rtl="0"/>
            <a:endParaRPr lang="es-ES"/>
          </a:p>
        </p:txBody>
      </p:sp>
      <p:sp>
        <p:nvSpPr>
          <p:cNvPr id="24" name="Marcador de texto 23">
            <a:extLst>
              <a:ext uri="{FF2B5EF4-FFF2-40B4-BE49-F238E27FC236}">
                <a16:creationId xmlns:a16="http://schemas.microsoft.com/office/drawing/2014/main" id="{058A900D-B4DE-4CA7-B31B-EF43F275DE2D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/>
        <p:txBody>
          <a:bodyPr rtlCol="0"/>
          <a:lstStyle/>
          <a:p>
            <a:pPr rtl="0"/>
            <a:r>
              <a:rPr lang="es-ES"/>
              <a:t>HITO</a:t>
            </a:r>
          </a:p>
        </p:txBody>
      </p:sp>
      <p:sp>
        <p:nvSpPr>
          <p:cNvPr id="39" name="Marcador de texto 38">
            <a:extLst>
              <a:ext uri="{FF2B5EF4-FFF2-40B4-BE49-F238E27FC236}">
                <a16:creationId xmlns:a16="http://schemas.microsoft.com/office/drawing/2014/main" id="{9CB9ACC2-C176-402F-99F5-FE146A30A09B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/>
        <p:txBody>
          <a:bodyPr rtlCol="0"/>
          <a:lstStyle/>
          <a:p>
            <a:pPr rtl="0"/>
            <a:r>
              <a:rPr lang="es-ES"/>
              <a:t>Lorem ipsum dolor sit amet, consectetur adipiscing elit. Aliquam non varius ipsum.</a:t>
            </a:r>
          </a:p>
          <a:p>
            <a:pPr rtl="0"/>
            <a:endParaRPr lang="es-ES"/>
          </a:p>
        </p:txBody>
      </p:sp>
      <p:sp>
        <p:nvSpPr>
          <p:cNvPr id="45" name="Título 44">
            <a:extLst>
              <a:ext uri="{FF2B5EF4-FFF2-40B4-BE49-F238E27FC236}">
                <a16:creationId xmlns:a16="http://schemas.microsoft.com/office/drawing/2014/main" id="{CE9001BD-04C4-40D0-98EB-088BE1EF0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/>
              <a:t>Plan de desarrollo del producto </a:t>
            </a:r>
          </a:p>
        </p:txBody>
      </p:sp>
    </p:spTree>
    <p:extLst>
      <p:ext uri="{BB962C8B-B14F-4D97-AF65-F5344CB8AC3E}">
        <p14:creationId xmlns:p14="http://schemas.microsoft.com/office/powerpoint/2010/main" val="46239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Elipse 17">
            <a:extLst>
              <a:ext uri="{FF2B5EF4-FFF2-40B4-BE49-F238E27FC236}">
                <a16:creationId xmlns:a16="http://schemas.microsoft.com/office/drawing/2014/main" id="{B2F02A22-56A3-42EF-908D-D2912537BFCB}"/>
              </a:ext>
            </a:extLst>
          </p:cNvPr>
          <p:cNvSpPr/>
          <p:nvPr/>
        </p:nvSpPr>
        <p:spPr>
          <a:xfrm>
            <a:off x="409537" y="2854501"/>
            <a:ext cx="808649" cy="80864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s-ES" sz="2000">
                <a:solidFill>
                  <a:schemeClr val="accent5"/>
                </a:solidFill>
              </a:rPr>
              <a:t>T2</a:t>
            </a: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BB500843-B3EC-400A-ACDA-E2D1492353C4}"/>
              </a:ext>
            </a:extLst>
          </p:cNvPr>
          <p:cNvSpPr/>
          <p:nvPr/>
        </p:nvSpPr>
        <p:spPr>
          <a:xfrm>
            <a:off x="409537" y="3984731"/>
            <a:ext cx="808649" cy="80864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s-ES" sz="2000">
                <a:solidFill>
                  <a:schemeClr val="accent6"/>
                </a:solidFill>
              </a:rPr>
              <a:t>T3</a:t>
            </a:r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25588404-8416-465D-8076-FA0F5968D6E9}"/>
              </a:ext>
            </a:extLst>
          </p:cNvPr>
          <p:cNvSpPr/>
          <p:nvPr/>
        </p:nvSpPr>
        <p:spPr>
          <a:xfrm>
            <a:off x="409537" y="5114961"/>
            <a:ext cx="808649" cy="80864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s-ES" sz="2000">
                <a:solidFill>
                  <a:schemeClr val="accent3"/>
                </a:solidFill>
              </a:rPr>
              <a:t>T4</a:t>
            </a:r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4DC88F6D-5AD1-4E30-A2A7-09616FFB96E8}"/>
              </a:ext>
            </a:extLst>
          </p:cNvPr>
          <p:cNvSpPr/>
          <p:nvPr/>
        </p:nvSpPr>
        <p:spPr>
          <a:xfrm>
            <a:off x="409537" y="1724271"/>
            <a:ext cx="808649" cy="80864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s-ES" sz="2000">
                <a:solidFill>
                  <a:schemeClr val="accent4"/>
                </a:solidFill>
              </a:rPr>
              <a:t>T1</a:t>
            </a:r>
          </a:p>
        </p:txBody>
      </p:sp>
      <p:sp>
        <p:nvSpPr>
          <p:cNvPr id="122" name="Forma libre: Forma 121" descr="escala de tiempo ">
            <a:extLst>
              <a:ext uri="{FF2B5EF4-FFF2-40B4-BE49-F238E27FC236}">
                <a16:creationId xmlns:a16="http://schemas.microsoft.com/office/drawing/2014/main" id="{728E0998-1474-41D6-9145-8BF65D7031C4}"/>
              </a:ext>
            </a:extLst>
          </p:cNvPr>
          <p:cNvSpPr/>
          <p:nvPr/>
        </p:nvSpPr>
        <p:spPr>
          <a:xfrm rot="16200000" flipV="1">
            <a:off x="-1456639" y="3241639"/>
            <a:ext cx="4565215" cy="1170522"/>
          </a:xfrm>
          <a:custGeom>
            <a:avLst/>
            <a:gdLst>
              <a:gd name="connsiteX0" fmla="*/ 1450750 w 5658193"/>
              <a:gd name="connsiteY0" fmla="*/ 725607 h 1450763"/>
              <a:gd name="connsiteX1" fmla="*/ 1449830 w 5658193"/>
              <a:gd name="connsiteY1" fmla="*/ 725607 h 1450763"/>
              <a:gd name="connsiteX2" fmla="*/ 1449806 w 5658193"/>
              <a:gd name="connsiteY2" fmla="*/ 725382 h 1450763"/>
              <a:gd name="connsiteX3" fmla="*/ 1449830 w 5658193"/>
              <a:gd name="connsiteY3" fmla="*/ 725157 h 1450763"/>
              <a:gd name="connsiteX4" fmla="*/ 1402870 w 5658193"/>
              <a:gd name="connsiteY4" fmla="*/ 725157 h 1450763"/>
              <a:gd name="connsiteX5" fmla="*/ 1389130 w 5658193"/>
              <a:gd name="connsiteY5" fmla="*/ 588840 h 1450763"/>
              <a:gd name="connsiteX6" fmla="*/ 725382 w 5658193"/>
              <a:gd name="connsiteY6" fmla="*/ 47869 h 1450763"/>
              <a:gd name="connsiteX7" fmla="*/ 47868 w 5658193"/>
              <a:gd name="connsiteY7" fmla="*/ 725382 h 1450763"/>
              <a:gd name="connsiteX8" fmla="*/ 47890 w 5658193"/>
              <a:gd name="connsiteY8" fmla="*/ 725607 h 1450763"/>
              <a:gd name="connsiteX9" fmla="*/ 10 w 5658193"/>
              <a:gd name="connsiteY9" fmla="*/ 725607 h 1450763"/>
              <a:gd name="connsiteX10" fmla="*/ 0 w 5658193"/>
              <a:gd name="connsiteY10" fmla="*/ 725382 h 1450763"/>
              <a:gd name="connsiteX11" fmla="*/ 725382 w 5658193"/>
              <a:gd name="connsiteY11" fmla="*/ 1 h 1450763"/>
              <a:gd name="connsiteX12" fmla="*/ 1450762 w 5658193"/>
              <a:gd name="connsiteY12" fmla="*/ 725382 h 1450763"/>
              <a:gd name="connsiteX13" fmla="*/ 4932812 w 5658193"/>
              <a:gd name="connsiteY13" fmla="*/ 1450762 h 1450763"/>
              <a:gd name="connsiteX14" fmla="*/ 4207431 w 5658193"/>
              <a:gd name="connsiteY14" fmla="*/ 725381 h 1450763"/>
              <a:gd name="connsiteX15" fmla="*/ 4207442 w 5658193"/>
              <a:gd name="connsiteY15" fmla="*/ 725156 h 1450763"/>
              <a:gd name="connsiteX16" fmla="*/ 4208363 w 5658193"/>
              <a:gd name="connsiteY16" fmla="*/ 725156 h 1450763"/>
              <a:gd name="connsiteX17" fmla="*/ 4208386 w 5658193"/>
              <a:gd name="connsiteY17" fmla="*/ 725381 h 1450763"/>
              <a:gd name="connsiteX18" fmla="*/ 4208363 w 5658193"/>
              <a:gd name="connsiteY18" fmla="*/ 725606 h 1450763"/>
              <a:gd name="connsiteX19" fmla="*/ 4255322 w 5658193"/>
              <a:gd name="connsiteY19" fmla="*/ 725606 h 1450763"/>
              <a:gd name="connsiteX20" fmla="*/ 4269064 w 5658193"/>
              <a:gd name="connsiteY20" fmla="*/ 861924 h 1450763"/>
              <a:gd name="connsiteX21" fmla="*/ 4932812 w 5658193"/>
              <a:gd name="connsiteY21" fmla="*/ 1402894 h 1450763"/>
              <a:gd name="connsiteX22" fmla="*/ 5610325 w 5658193"/>
              <a:gd name="connsiteY22" fmla="*/ 725381 h 1450763"/>
              <a:gd name="connsiteX23" fmla="*/ 5610302 w 5658193"/>
              <a:gd name="connsiteY23" fmla="*/ 725156 h 1450763"/>
              <a:gd name="connsiteX24" fmla="*/ 5658182 w 5658193"/>
              <a:gd name="connsiteY24" fmla="*/ 725156 h 1450763"/>
              <a:gd name="connsiteX25" fmla="*/ 5658193 w 5658193"/>
              <a:gd name="connsiteY25" fmla="*/ 725381 h 1450763"/>
              <a:gd name="connsiteX26" fmla="*/ 4932812 w 5658193"/>
              <a:gd name="connsiteY26" fmla="*/ 1450762 h 1450763"/>
              <a:gd name="connsiteX27" fmla="*/ 2127320 w 5658193"/>
              <a:gd name="connsiteY27" fmla="*/ 1450763 h 1450763"/>
              <a:gd name="connsiteX28" fmla="*/ 1401938 w 5658193"/>
              <a:gd name="connsiteY28" fmla="*/ 725382 h 1450763"/>
              <a:gd name="connsiteX29" fmla="*/ 1401950 w 5658193"/>
              <a:gd name="connsiteY29" fmla="*/ 725157 h 1450763"/>
              <a:gd name="connsiteX30" fmla="*/ 1402870 w 5658193"/>
              <a:gd name="connsiteY30" fmla="*/ 725157 h 1450763"/>
              <a:gd name="connsiteX31" fmla="*/ 1402894 w 5658193"/>
              <a:gd name="connsiteY31" fmla="*/ 725382 h 1450763"/>
              <a:gd name="connsiteX32" fmla="*/ 1402870 w 5658193"/>
              <a:gd name="connsiteY32" fmla="*/ 725607 h 1450763"/>
              <a:gd name="connsiteX33" fmla="*/ 1449830 w 5658193"/>
              <a:gd name="connsiteY33" fmla="*/ 725607 h 1450763"/>
              <a:gd name="connsiteX34" fmla="*/ 1463572 w 5658193"/>
              <a:gd name="connsiteY34" fmla="*/ 861925 h 1450763"/>
              <a:gd name="connsiteX35" fmla="*/ 2127320 w 5658193"/>
              <a:gd name="connsiteY35" fmla="*/ 1402895 h 1450763"/>
              <a:gd name="connsiteX36" fmla="*/ 2804833 w 5658193"/>
              <a:gd name="connsiteY36" fmla="*/ 725382 h 1450763"/>
              <a:gd name="connsiteX37" fmla="*/ 2804810 w 5658193"/>
              <a:gd name="connsiteY37" fmla="*/ 725157 h 1450763"/>
              <a:gd name="connsiteX38" fmla="*/ 2805515 w 5658193"/>
              <a:gd name="connsiteY38" fmla="*/ 725157 h 1450763"/>
              <a:gd name="connsiteX39" fmla="*/ 2820229 w 5658193"/>
              <a:gd name="connsiteY39" fmla="*/ 579192 h 1450763"/>
              <a:gd name="connsiteX40" fmla="*/ 3530873 w 5658193"/>
              <a:gd name="connsiteY40" fmla="*/ 0 h 1450763"/>
              <a:gd name="connsiteX41" fmla="*/ 4256254 w 5658193"/>
              <a:gd name="connsiteY41" fmla="*/ 725381 h 1450763"/>
              <a:gd name="connsiteX42" fmla="*/ 4256243 w 5658193"/>
              <a:gd name="connsiteY42" fmla="*/ 725606 h 1450763"/>
              <a:gd name="connsiteX43" fmla="*/ 4255322 w 5658193"/>
              <a:gd name="connsiteY43" fmla="*/ 725606 h 1450763"/>
              <a:gd name="connsiteX44" fmla="*/ 4255299 w 5658193"/>
              <a:gd name="connsiteY44" fmla="*/ 725381 h 1450763"/>
              <a:gd name="connsiteX45" fmla="*/ 4255322 w 5658193"/>
              <a:gd name="connsiteY45" fmla="*/ 725156 h 1450763"/>
              <a:gd name="connsiteX46" fmla="*/ 4208363 w 5658193"/>
              <a:gd name="connsiteY46" fmla="*/ 725156 h 1450763"/>
              <a:gd name="connsiteX47" fmla="*/ 4194621 w 5658193"/>
              <a:gd name="connsiteY47" fmla="*/ 588839 h 1450763"/>
              <a:gd name="connsiteX48" fmla="*/ 3530873 w 5658193"/>
              <a:gd name="connsiteY48" fmla="*/ 47868 h 1450763"/>
              <a:gd name="connsiteX49" fmla="*/ 2853360 w 5658193"/>
              <a:gd name="connsiteY49" fmla="*/ 725381 h 1450763"/>
              <a:gd name="connsiteX50" fmla="*/ 2853383 w 5658193"/>
              <a:gd name="connsiteY50" fmla="*/ 725606 h 1450763"/>
              <a:gd name="connsiteX51" fmla="*/ 2852678 w 5658193"/>
              <a:gd name="connsiteY51" fmla="*/ 725606 h 1450763"/>
              <a:gd name="connsiteX52" fmla="*/ 2837964 w 5658193"/>
              <a:gd name="connsiteY52" fmla="*/ 871572 h 1450763"/>
              <a:gd name="connsiteX53" fmla="*/ 2127320 w 5658193"/>
              <a:gd name="connsiteY53" fmla="*/ 1450763 h 1450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5658193" h="1450763">
                <a:moveTo>
                  <a:pt x="1450750" y="725607"/>
                </a:moveTo>
                <a:lnTo>
                  <a:pt x="1449830" y="725607"/>
                </a:lnTo>
                <a:lnTo>
                  <a:pt x="1449806" y="725382"/>
                </a:lnTo>
                <a:lnTo>
                  <a:pt x="1449830" y="725157"/>
                </a:lnTo>
                <a:lnTo>
                  <a:pt x="1402870" y="725157"/>
                </a:lnTo>
                <a:lnTo>
                  <a:pt x="1389130" y="588840"/>
                </a:lnTo>
                <a:cubicBezTo>
                  <a:pt x="1325954" y="280108"/>
                  <a:pt x="1052790" y="47869"/>
                  <a:pt x="725382" y="47869"/>
                </a:cubicBezTo>
                <a:cubicBezTo>
                  <a:pt x="351202" y="47869"/>
                  <a:pt x="47868" y="351202"/>
                  <a:pt x="47868" y="725382"/>
                </a:cubicBezTo>
                <a:lnTo>
                  <a:pt x="47890" y="725607"/>
                </a:lnTo>
                <a:lnTo>
                  <a:pt x="10" y="725607"/>
                </a:lnTo>
                <a:lnTo>
                  <a:pt x="0" y="725382"/>
                </a:lnTo>
                <a:cubicBezTo>
                  <a:pt x="0" y="324765"/>
                  <a:pt x="324764" y="1"/>
                  <a:pt x="725382" y="1"/>
                </a:cubicBezTo>
                <a:cubicBezTo>
                  <a:pt x="1125998" y="1"/>
                  <a:pt x="1450762" y="324765"/>
                  <a:pt x="1450762" y="725382"/>
                </a:cubicBezTo>
                <a:close/>
                <a:moveTo>
                  <a:pt x="4932812" y="1450762"/>
                </a:moveTo>
                <a:cubicBezTo>
                  <a:pt x="4532195" y="1450762"/>
                  <a:pt x="4207431" y="1125998"/>
                  <a:pt x="4207431" y="725381"/>
                </a:cubicBezTo>
                <a:lnTo>
                  <a:pt x="4207442" y="725156"/>
                </a:lnTo>
                <a:lnTo>
                  <a:pt x="4208363" y="725156"/>
                </a:lnTo>
                <a:lnTo>
                  <a:pt x="4208386" y="725381"/>
                </a:lnTo>
                <a:lnTo>
                  <a:pt x="4208363" y="725606"/>
                </a:lnTo>
                <a:lnTo>
                  <a:pt x="4255322" y="725606"/>
                </a:lnTo>
                <a:lnTo>
                  <a:pt x="4269064" y="861924"/>
                </a:lnTo>
                <a:cubicBezTo>
                  <a:pt x="4332239" y="1170655"/>
                  <a:pt x="4605404" y="1402894"/>
                  <a:pt x="4932812" y="1402894"/>
                </a:cubicBezTo>
                <a:cubicBezTo>
                  <a:pt x="5306992" y="1402894"/>
                  <a:pt x="5610325" y="1099561"/>
                  <a:pt x="5610325" y="725381"/>
                </a:cubicBezTo>
                <a:lnTo>
                  <a:pt x="5610302" y="725156"/>
                </a:lnTo>
                <a:lnTo>
                  <a:pt x="5658182" y="725156"/>
                </a:lnTo>
                <a:lnTo>
                  <a:pt x="5658193" y="725381"/>
                </a:lnTo>
                <a:cubicBezTo>
                  <a:pt x="5658193" y="1125998"/>
                  <a:pt x="5333429" y="1450762"/>
                  <a:pt x="4932812" y="1450762"/>
                </a:cubicBezTo>
                <a:close/>
                <a:moveTo>
                  <a:pt x="2127320" y="1450763"/>
                </a:moveTo>
                <a:cubicBezTo>
                  <a:pt x="1726703" y="1450763"/>
                  <a:pt x="1401938" y="1125999"/>
                  <a:pt x="1401938" y="725382"/>
                </a:cubicBezTo>
                <a:lnTo>
                  <a:pt x="1401950" y="725157"/>
                </a:lnTo>
                <a:lnTo>
                  <a:pt x="1402870" y="725157"/>
                </a:lnTo>
                <a:lnTo>
                  <a:pt x="1402894" y="725382"/>
                </a:lnTo>
                <a:lnTo>
                  <a:pt x="1402870" y="725607"/>
                </a:lnTo>
                <a:lnTo>
                  <a:pt x="1449830" y="725607"/>
                </a:lnTo>
                <a:lnTo>
                  <a:pt x="1463572" y="861925"/>
                </a:lnTo>
                <a:cubicBezTo>
                  <a:pt x="1526746" y="1170656"/>
                  <a:pt x="1799912" y="1402895"/>
                  <a:pt x="2127320" y="1402895"/>
                </a:cubicBezTo>
                <a:cubicBezTo>
                  <a:pt x="2501500" y="1402895"/>
                  <a:pt x="2804833" y="1099562"/>
                  <a:pt x="2804833" y="725382"/>
                </a:cubicBezTo>
                <a:lnTo>
                  <a:pt x="2804810" y="725157"/>
                </a:lnTo>
                <a:lnTo>
                  <a:pt x="2805515" y="725157"/>
                </a:lnTo>
                <a:lnTo>
                  <a:pt x="2820229" y="579192"/>
                </a:lnTo>
                <a:cubicBezTo>
                  <a:pt x="2887868" y="248648"/>
                  <a:pt x="3180333" y="0"/>
                  <a:pt x="3530873" y="0"/>
                </a:cubicBezTo>
                <a:cubicBezTo>
                  <a:pt x="3931490" y="0"/>
                  <a:pt x="4256254" y="324764"/>
                  <a:pt x="4256254" y="725381"/>
                </a:cubicBezTo>
                <a:lnTo>
                  <a:pt x="4256243" y="725606"/>
                </a:lnTo>
                <a:lnTo>
                  <a:pt x="4255322" y="725606"/>
                </a:lnTo>
                <a:lnTo>
                  <a:pt x="4255299" y="725381"/>
                </a:lnTo>
                <a:lnTo>
                  <a:pt x="4255322" y="725156"/>
                </a:lnTo>
                <a:lnTo>
                  <a:pt x="4208363" y="725156"/>
                </a:lnTo>
                <a:lnTo>
                  <a:pt x="4194621" y="588839"/>
                </a:lnTo>
                <a:cubicBezTo>
                  <a:pt x="4131446" y="280107"/>
                  <a:pt x="3858281" y="47868"/>
                  <a:pt x="3530873" y="47868"/>
                </a:cubicBezTo>
                <a:cubicBezTo>
                  <a:pt x="3156693" y="47868"/>
                  <a:pt x="2853360" y="351201"/>
                  <a:pt x="2853360" y="725381"/>
                </a:cubicBezTo>
                <a:lnTo>
                  <a:pt x="2853383" y="725606"/>
                </a:lnTo>
                <a:lnTo>
                  <a:pt x="2852678" y="725606"/>
                </a:lnTo>
                <a:lnTo>
                  <a:pt x="2837964" y="871572"/>
                </a:lnTo>
                <a:cubicBezTo>
                  <a:pt x="2770325" y="1202116"/>
                  <a:pt x="2477860" y="1450763"/>
                  <a:pt x="2127320" y="1450763"/>
                </a:cubicBezTo>
                <a:close/>
              </a:path>
            </a:pathLst>
          </a:custGeom>
          <a:gradFill>
            <a:gsLst>
              <a:gs pos="56000">
                <a:schemeClr val="accent6"/>
              </a:gs>
              <a:gs pos="36000">
                <a:schemeClr val="accent5"/>
              </a:gs>
              <a:gs pos="15000">
                <a:schemeClr val="accent4"/>
              </a:gs>
              <a:gs pos="100000">
                <a:schemeClr val="accent3"/>
              </a:gs>
            </a:gsLst>
            <a:lin ang="10800000" scaled="0"/>
          </a:gra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sz="4000">
              <a:solidFill>
                <a:schemeClr val="bg1"/>
              </a:solidFill>
            </a:endParaRPr>
          </a:p>
        </p:txBody>
      </p:sp>
      <p:sp>
        <p:nvSpPr>
          <p:cNvPr id="123" name="Elipse 122" descr="puntos de conexión de escala de tiempo">
            <a:extLst>
              <a:ext uri="{FF2B5EF4-FFF2-40B4-BE49-F238E27FC236}">
                <a16:creationId xmlns:a16="http://schemas.microsoft.com/office/drawing/2014/main" id="{BFD4FC00-6DDF-4537-8F8F-569E05A2C3D8}"/>
              </a:ext>
            </a:extLst>
          </p:cNvPr>
          <p:cNvSpPr/>
          <p:nvPr/>
        </p:nvSpPr>
        <p:spPr>
          <a:xfrm>
            <a:off x="745262" y="1496310"/>
            <a:ext cx="137199" cy="137199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sp>
        <p:nvSpPr>
          <p:cNvPr id="124" name="Elipse 123" descr="puntos de conexión de escala de tiempo">
            <a:extLst>
              <a:ext uri="{FF2B5EF4-FFF2-40B4-BE49-F238E27FC236}">
                <a16:creationId xmlns:a16="http://schemas.microsoft.com/office/drawing/2014/main" id="{5387A8A8-5D57-4087-B02A-3E7747DFDA2D}"/>
              </a:ext>
            </a:extLst>
          </p:cNvPr>
          <p:cNvSpPr/>
          <p:nvPr/>
        </p:nvSpPr>
        <p:spPr>
          <a:xfrm>
            <a:off x="745262" y="6031711"/>
            <a:ext cx="137199" cy="137199"/>
          </a:xfrm>
          <a:prstGeom prst="ellipse">
            <a:avLst/>
          </a:prstGeom>
          <a:solidFill>
            <a:schemeClr val="accent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6" name="Elipse 55">
            <a:extLst>
              <a:ext uri="{FF2B5EF4-FFF2-40B4-BE49-F238E27FC236}">
                <a16:creationId xmlns:a16="http://schemas.microsoft.com/office/drawing/2014/main" id="{8073F816-3D0A-4E38-8B67-6C666F8ED42F}"/>
              </a:ext>
            </a:extLst>
          </p:cNvPr>
          <p:cNvSpPr/>
          <p:nvPr/>
        </p:nvSpPr>
        <p:spPr>
          <a:xfrm>
            <a:off x="4504017" y="2854501"/>
            <a:ext cx="808649" cy="80864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s-ES" sz="2000">
                <a:solidFill>
                  <a:schemeClr val="accent5"/>
                </a:solidFill>
              </a:rPr>
              <a:t>T2</a:t>
            </a:r>
          </a:p>
        </p:txBody>
      </p:sp>
      <p:sp>
        <p:nvSpPr>
          <p:cNvPr id="59" name="Elipse 58">
            <a:extLst>
              <a:ext uri="{FF2B5EF4-FFF2-40B4-BE49-F238E27FC236}">
                <a16:creationId xmlns:a16="http://schemas.microsoft.com/office/drawing/2014/main" id="{E260482C-CC6B-42CA-956C-A7F7C57B9121}"/>
              </a:ext>
            </a:extLst>
          </p:cNvPr>
          <p:cNvSpPr/>
          <p:nvPr/>
        </p:nvSpPr>
        <p:spPr>
          <a:xfrm>
            <a:off x="4504017" y="3984731"/>
            <a:ext cx="808649" cy="80864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s-ES" sz="2000">
                <a:solidFill>
                  <a:schemeClr val="accent6"/>
                </a:solidFill>
              </a:rPr>
              <a:t>T3</a:t>
            </a:r>
          </a:p>
        </p:txBody>
      </p:sp>
      <p:sp>
        <p:nvSpPr>
          <p:cNvPr id="60" name="Elipse 59">
            <a:extLst>
              <a:ext uri="{FF2B5EF4-FFF2-40B4-BE49-F238E27FC236}">
                <a16:creationId xmlns:a16="http://schemas.microsoft.com/office/drawing/2014/main" id="{4507C1C3-7CC1-4B63-94AA-1FF386315C2E}"/>
              </a:ext>
            </a:extLst>
          </p:cNvPr>
          <p:cNvSpPr/>
          <p:nvPr/>
        </p:nvSpPr>
        <p:spPr>
          <a:xfrm>
            <a:off x="4504017" y="5114961"/>
            <a:ext cx="808649" cy="80864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s-ES" sz="2000">
                <a:solidFill>
                  <a:schemeClr val="accent3"/>
                </a:solidFill>
              </a:rPr>
              <a:t>T4</a:t>
            </a:r>
          </a:p>
        </p:txBody>
      </p:sp>
      <p:sp>
        <p:nvSpPr>
          <p:cNvPr id="61" name="Elipse 60">
            <a:extLst>
              <a:ext uri="{FF2B5EF4-FFF2-40B4-BE49-F238E27FC236}">
                <a16:creationId xmlns:a16="http://schemas.microsoft.com/office/drawing/2014/main" id="{30502D9A-FD9E-4A43-BA18-2C1D0F543AEF}"/>
              </a:ext>
            </a:extLst>
          </p:cNvPr>
          <p:cNvSpPr/>
          <p:nvPr/>
        </p:nvSpPr>
        <p:spPr>
          <a:xfrm>
            <a:off x="4504017" y="1724271"/>
            <a:ext cx="808649" cy="80864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s-ES" sz="2000">
                <a:solidFill>
                  <a:schemeClr val="accent4"/>
                </a:solidFill>
              </a:rPr>
              <a:t>T1</a:t>
            </a:r>
          </a:p>
        </p:txBody>
      </p:sp>
      <p:sp>
        <p:nvSpPr>
          <p:cNvPr id="62" name="Forma libre: Forma 61" descr="escala de tiempo ">
            <a:extLst>
              <a:ext uri="{FF2B5EF4-FFF2-40B4-BE49-F238E27FC236}">
                <a16:creationId xmlns:a16="http://schemas.microsoft.com/office/drawing/2014/main" id="{76F2E5DE-65D1-46F6-85DD-2B6279C14C2E}"/>
              </a:ext>
            </a:extLst>
          </p:cNvPr>
          <p:cNvSpPr/>
          <p:nvPr/>
        </p:nvSpPr>
        <p:spPr>
          <a:xfrm rot="16200000" flipV="1">
            <a:off x="2637841" y="3241639"/>
            <a:ext cx="4565215" cy="1170522"/>
          </a:xfrm>
          <a:custGeom>
            <a:avLst/>
            <a:gdLst>
              <a:gd name="connsiteX0" fmla="*/ 1450750 w 5658193"/>
              <a:gd name="connsiteY0" fmla="*/ 725607 h 1450763"/>
              <a:gd name="connsiteX1" fmla="*/ 1449830 w 5658193"/>
              <a:gd name="connsiteY1" fmla="*/ 725607 h 1450763"/>
              <a:gd name="connsiteX2" fmla="*/ 1449806 w 5658193"/>
              <a:gd name="connsiteY2" fmla="*/ 725382 h 1450763"/>
              <a:gd name="connsiteX3" fmla="*/ 1449830 w 5658193"/>
              <a:gd name="connsiteY3" fmla="*/ 725157 h 1450763"/>
              <a:gd name="connsiteX4" fmla="*/ 1402870 w 5658193"/>
              <a:gd name="connsiteY4" fmla="*/ 725157 h 1450763"/>
              <a:gd name="connsiteX5" fmla="*/ 1389130 w 5658193"/>
              <a:gd name="connsiteY5" fmla="*/ 588840 h 1450763"/>
              <a:gd name="connsiteX6" fmla="*/ 725382 w 5658193"/>
              <a:gd name="connsiteY6" fmla="*/ 47869 h 1450763"/>
              <a:gd name="connsiteX7" fmla="*/ 47868 w 5658193"/>
              <a:gd name="connsiteY7" fmla="*/ 725382 h 1450763"/>
              <a:gd name="connsiteX8" fmla="*/ 47890 w 5658193"/>
              <a:gd name="connsiteY8" fmla="*/ 725607 h 1450763"/>
              <a:gd name="connsiteX9" fmla="*/ 10 w 5658193"/>
              <a:gd name="connsiteY9" fmla="*/ 725607 h 1450763"/>
              <a:gd name="connsiteX10" fmla="*/ 0 w 5658193"/>
              <a:gd name="connsiteY10" fmla="*/ 725382 h 1450763"/>
              <a:gd name="connsiteX11" fmla="*/ 725382 w 5658193"/>
              <a:gd name="connsiteY11" fmla="*/ 1 h 1450763"/>
              <a:gd name="connsiteX12" fmla="*/ 1450762 w 5658193"/>
              <a:gd name="connsiteY12" fmla="*/ 725382 h 1450763"/>
              <a:gd name="connsiteX13" fmla="*/ 4932812 w 5658193"/>
              <a:gd name="connsiteY13" fmla="*/ 1450762 h 1450763"/>
              <a:gd name="connsiteX14" fmla="*/ 4207431 w 5658193"/>
              <a:gd name="connsiteY14" fmla="*/ 725381 h 1450763"/>
              <a:gd name="connsiteX15" fmla="*/ 4207442 w 5658193"/>
              <a:gd name="connsiteY15" fmla="*/ 725156 h 1450763"/>
              <a:gd name="connsiteX16" fmla="*/ 4208363 w 5658193"/>
              <a:gd name="connsiteY16" fmla="*/ 725156 h 1450763"/>
              <a:gd name="connsiteX17" fmla="*/ 4208386 w 5658193"/>
              <a:gd name="connsiteY17" fmla="*/ 725381 h 1450763"/>
              <a:gd name="connsiteX18" fmla="*/ 4208363 w 5658193"/>
              <a:gd name="connsiteY18" fmla="*/ 725606 h 1450763"/>
              <a:gd name="connsiteX19" fmla="*/ 4255322 w 5658193"/>
              <a:gd name="connsiteY19" fmla="*/ 725606 h 1450763"/>
              <a:gd name="connsiteX20" fmla="*/ 4269064 w 5658193"/>
              <a:gd name="connsiteY20" fmla="*/ 861924 h 1450763"/>
              <a:gd name="connsiteX21" fmla="*/ 4932812 w 5658193"/>
              <a:gd name="connsiteY21" fmla="*/ 1402894 h 1450763"/>
              <a:gd name="connsiteX22" fmla="*/ 5610325 w 5658193"/>
              <a:gd name="connsiteY22" fmla="*/ 725381 h 1450763"/>
              <a:gd name="connsiteX23" fmla="*/ 5610302 w 5658193"/>
              <a:gd name="connsiteY23" fmla="*/ 725156 h 1450763"/>
              <a:gd name="connsiteX24" fmla="*/ 5658182 w 5658193"/>
              <a:gd name="connsiteY24" fmla="*/ 725156 h 1450763"/>
              <a:gd name="connsiteX25" fmla="*/ 5658193 w 5658193"/>
              <a:gd name="connsiteY25" fmla="*/ 725381 h 1450763"/>
              <a:gd name="connsiteX26" fmla="*/ 4932812 w 5658193"/>
              <a:gd name="connsiteY26" fmla="*/ 1450762 h 1450763"/>
              <a:gd name="connsiteX27" fmla="*/ 2127320 w 5658193"/>
              <a:gd name="connsiteY27" fmla="*/ 1450763 h 1450763"/>
              <a:gd name="connsiteX28" fmla="*/ 1401938 w 5658193"/>
              <a:gd name="connsiteY28" fmla="*/ 725382 h 1450763"/>
              <a:gd name="connsiteX29" fmla="*/ 1401950 w 5658193"/>
              <a:gd name="connsiteY29" fmla="*/ 725157 h 1450763"/>
              <a:gd name="connsiteX30" fmla="*/ 1402870 w 5658193"/>
              <a:gd name="connsiteY30" fmla="*/ 725157 h 1450763"/>
              <a:gd name="connsiteX31" fmla="*/ 1402894 w 5658193"/>
              <a:gd name="connsiteY31" fmla="*/ 725382 h 1450763"/>
              <a:gd name="connsiteX32" fmla="*/ 1402870 w 5658193"/>
              <a:gd name="connsiteY32" fmla="*/ 725607 h 1450763"/>
              <a:gd name="connsiteX33" fmla="*/ 1449830 w 5658193"/>
              <a:gd name="connsiteY33" fmla="*/ 725607 h 1450763"/>
              <a:gd name="connsiteX34" fmla="*/ 1463572 w 5658193"/>
              <a:gd name="connsiteY34" fmla="*/ 861925 h 1450763"/>
              <a:gd name="connsiteX35" fmla="*/ 2127320 w 5658193"/>
              <a:gd name="connsiteY35" fmla="*/ 1402895 h 1450763"/>
              <a:gd name="connsiteX36" fmla="*/ 2804833 w 5658193"/>
              <a:gd name="connsiteY36" fmla="*/ 725382 h 1450763"/>
              <a:gd name="connsiteX37" fmla="*/ 2804810 w 5658193"/>
              <a:gd name="connsiteY37" fmla="*/ 725157 h 1450763"/>
              <a:gd name="connsiteX38" fmla="*/ 2805515 w 5658193"/>
              <a:gd name="connsiteY38" fmla="*/ 725157 h 1450763"/>
              <a:gd name="connsiteX39" fmla="*/ 2820229 w 5658193"/>
              <a:gd name="connsiteY39" fmla="*/ 579192 h 1450763"/>
              <a:gd name="connsiteX40" fmla="*/ 3530873 w 5658193"/>
              <a:gd name="connsiteY40" fmla="*/ 0 h 1450763"/>
              <a:gd name="connsiteX41" fmla="*/ 4256254 w 5658193"/>
              <a:gd name="connsiteY41" fmla="*/ 725381 h 1450763"/>
              <a:gd name="connsiteX42" fmla="*/ 4256243 w 5658193"/>
              <a:gd name="connsiteY42" fmla="*/ 725606 h 1450763"/>
              <a:gd name="connsiteX43" fmla="*/ 4255322 w 5658193"/>
              <a:gd name="connsiteY43" fmla="*/ 725606 h 1450763"/>
              <a:gd name="connsiteX44" fmla="*/ 4255299 w 5658193"/>
              <a:gd name="connsiteY44" fmla="*/ 725381 h 1450763"/>
              <a:gd name="connsiteX45" fmla="*/ 4255322 w 5658193"/>
              <a:gd name="connsiteY45" fmla="*/ 725156 h 1450763"/>
              <a:gd name="connsiteX46" fmla="*/ 4208363 w 5658193"/>
              <a:gd name="connsiteY46" fmla="*/ 725156 h 1450763"/>
              <a:gd name="connsiteX47" fmla="*/ 4194621 w 5658193"/>
              <a:gd name="connsiteY47" fmla="*/ 588839 h 1450763"/>
              <a:gd name="connsiteX48" fmla="*/ 3530873 w 5658193"/>
              <a:gd name="connsiteY48" fmla="*/ 47868 h 1450763"/>
              <a:gd name="connsiteX49" fmla="*/ 2853360 w 5658193"/>
              <a:gd name="connsiteY49" fmla="*/ 725381 h 1450763"/>
              <a:gd name="connsiteX50" fmla="*/ 2853383 w 5658193"/>
              <a:gd name="connsiteY50" fmla="*/ 725606 h 1450763"/>
              <a:gd name="connsiteX51" fmla="*/ 2852678 w 5658193"/>
              <a:gd name="connsiteY51" fmla="*/ 725606 h 1450763"/>
              <a:gd name="connsiteX52" fmla="*/ 2837964 w 5658193"/>
              <a:gd name="connsiteY52" fmla="*/ 871572 h 1450763"/>
              <a:gd name="connsiteX53" fmla="*/ 2127320 w 5658193"/>
              <a:gd name="connsiteY53" fmla="*/ 1450763 h 1450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5658193" h="1450763">
                <a:moveTo>
                  <a:pt x="1450750" y="725607"/>
                </a:moveTo>
                <a:lnTo>
                  <a:pt x="1449830" y="725607"/>
                </a:lnTo>
                <a:lnTo>
                  <a:pt x="1449806" y="725382"/>
                </a:lnTo>
                <a:lnTo>
                  <a:pt x="1449830" y="725157"/>
                </a:lnTo>
                <a:lnTo>
                  <a:pt x="1402870" y="725157"/>
                </a:lnTo>
                <a:lnTo>
                  <a:pt x="1389130" y="588840"/>
                </a:lnTo>
                <a:cubicBezTo>
                  <a:pt x="1325954" y="280108"/>
                  <a:pt x="1052790" y="47869"/>
                  <a:pt x="725382" y="47869"/>
                </a:cubicBezTo>
                <a:cubicBezTo>
                  <a:pt x="351202" y="47869"/>
                  <a:pt x="47868" y="351202"/>
                  <a:pt x="47868" y="725382"/>
                </a:cubicBezTo>
                <a:lnTo>
                  <a:pt x="47890" y="725607"/>
                </a:lnTo>
                <a:lnTo>
                  <a:pt x="10" y="725607"/>
                </a:lnTo>
                <a:lnTo>
                  <a:pt x="0" y="725382"/>
                </a:lnTo>
                <a:cubicBezTo>
                  <a:pt x="0" y="324765"/>
                  <a:pt x="324764" y="1"/>
                  <a:pt x="725382" y="1"/>
                </a:cubicBezTo>
                <a:cubicBezTo>
                  <a:pt x="1125998" y="1"/>
                  <a:pt x="1450762" y="324765"/>
                  <a:pt x="1450762" y="725382"/>
                </a:cubicBezTo>
                <a:close/>
                <a:moveTo>
                  <a:pt x="4932812" y="1450762"/>
                </a:moveTo>
                <a:cubicBezTo>
                  <a:pt x="4532195" y="1450762"/>
                  <a:pt x="4207431" y="1125998"/>
                  <a:pt x="4207431" y="725381"/>
                </a:cubicBezTo>
                <a:lnTo>
                  <a:pt x="4207442" y="725156"/>
                </a:lnTo>
                <a:lnTo>
                  <a:pt x="4208363" y="725156"/>
                </a:lnTo>
                <a:lnTo>
                  <a:pt x="4208386" y="725381"/>
                </a:lnTo>
                <a:lnTo>
                  <a:pt x="4208363" y="725606"/>
                </a:lnTo>
                <a:lnTo>
                  <a:pt x="4255322" y="725606"/>
                </a:lnTo>
                <a:lnTo>
                  <a:pt x="4269064" y="861924"/>
                </a:lnTo>
                <a:cubicBezTo>
                  <a:pt x="4332239" y="1170655"/>
                  <a:pt x="4605404" y="1402894"/>
                  <a:pt x="4932812" y="1402894"/>
                </a:cubicBezTo>
                <a:cubicBezTo>
                  <a:pt x="5306992" y="1402894"/>
                  <a:pt x="5610325" y="1099561"/>
                  <a:pt x="5610325" y="725381"/>
                </a:cubicBezTo>
                <a:lnTo>
                  <a:pt x="5610302" y="725156"/>
                </a:lnTo>
                <a:lnTo>
                  <a:pt x="5658182" y="725156"/>
                </a:lnTo>
                <a:lnTo>
                  <a:pt x="5658193" y="725381"/>
                </a:lnTo>
                <a:cubicBezTo>
                  <a:pt x="5658193" y="1125998"/>
                  <a:pt x="5333429" y="1450762"/>
                  <a:pt x="4932812" y="1450762"/>
                </a:cubicBezTo>
                <a:close/>
                <a:moveTo>
                  <a:pt x="2127320" y="1450763"/>
                </a:moveTo>
                <a:cubicBezTo>
                  <a:pt x="1726703" y="1450763"/>
                  <a:pt x="1401938" y="1125999"/>
                  <a:pt x="1401938" y="725382"/>
                </a:cubicBezTo>
                <a:lnTo>
                  <a:pt x="1401950" y="725157"/>
                </a:lnTo>
                <a:lnTo>
                  <a:pt x="1402870" y="725157"/>
                </a:lnTo>
                <a:lnTo>
                  <a:pt x="1402894" y="725382"/>
                </a:lnTo>
                <a:lnTo>
                  <a:pt x="1402870" y="725607"/>
                </a:lnTo>
                <a:lnTo>
                  <a:pt x="1449830" y="725607"/>
                </a:lnTo>
                <a:lnTo>
                  <a:pt x="1463572" y="861925"/>
                </a:lnTo>
                <a:cubicBezTo>
                  <a:pt x="1526746" y="1170656"/>
                  <a:pt x="1799912" y="1402895"/>
                  <a:pt x="2127320" y="1402895"/>
                </a:cubicBezTo>
                <a:cubicBezTo>
                  <a:pt x="2501500" y="1402895"/>
                  <a:pt x="2804833" y="1099562"/>
                  <a:pt x="2804833" y="725382"/>
                </a:cubicBezTo>
                <a:lnTo>
                  <a:pt x="2804810" y="725157"/>
                </a:lnTo>
                <a:lnTo>
                  <a:pt x="2805515" y="725157"/>
                </a:lnTo>
                <a:lnTo>
                  <a:pt x="2820229" y="579192"/>
                </a:lnTo>
                <a:cubicBezTo>
                  <a:pt x="2887868" y="248648"/>
                  <a:pt x="3180333" y="0"/>
                  <a:pt x="3530873" y="0"/>
                </a:cubicBezTo>
                <a:cubicBezTo>
                  <a:pt x="3931490" y="0"/>
                  <a:pt x="4256254" y="324764"/>
                  <a:pt x="4256254" y="725381"/>
                </a:cubicBezTo>
                <a:lnTo>
                  <a:pt x="4256243" y="725606"/>
                </a:lnTo>
                <a:lnTo>
                  <a:pt x="4255322" y="725606"/>
                </a:lnTo>
                <a:lnTo>
                  <a:pt x="4255299" y="725381"/>
                </a:lnTo>
                <a:lnTo>
                  <a:pt x="4255322" y="725156"/>
                </a:lnTo>
                <a:lnTo>
                  <a:pt x="4208363" y="725156"/>
                </a:lnTo>
                <a:lnTo>
                  <a:pt x="4194621" y="588839"/>
                </a:lnTo>
                <a:cubicBezTo>
                  <a:pt x="4131446" y="280107"/>
                  <a:pt x="3858281" y="47868"/>
                  <a:pt x="3530873" y="47868"/>
                </a:cubicBezTo>
                <a:cubicBezTo>
                  <a:pt x="3156693" y="47868"/>
                  <a:pt x="2853360" y="351201"/>
                  <a:pt x="2853360" y="725381"/>
                </a:cubicBezTo>
                <a:lnTo>
                  <a:pt x="2853383" y="725606"/>
                </a:lnTo>
                <a:lnTo>
                  <a:pt x="2852678" y="725606"/>
                </a:lnTo>
                <a:lnTo>
                  <a:pt x="2837964" y="871572"/>
                </a:lnTo>
                <a:cubicBezTo>
                  <a:pt x="2770325" y="1202116"/>
                  <a:pt x="2477860" y="1450763"/>
                  <a:pt x="2127320" y="1450763"/>
                </a:cubicBezTo>
                <a:close/>
              </a:path>
            </a:pathLst>
          </a:custGeom>
          <a:gradFill>
            <a:gsLst>
              <a:gs pos="56000">
                <a:schemeClr val="accent6"/>
              </a:gs>
              <a:gs pos="36000">
                <a:schemeClr val="accent5"/>
              </a:gs>
              <a:gs pos="15000">
                <a:schemeClr val="accent4"/>
              </a:gs>
              <a:gs pos="100000">
                <a:schemeClr val="accent3"/>
              </a:gs>
            </a:gsLst>
            <a:lin ang="10800000" scaled="0"/>
          </a:gra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sz="4000">
              <a:solidFill>
                <a:schemeClr val="bg1"/>
              </a:solidFill>
            </a:endParaRPr>
          </a:p>
        </p:txBody>
      </p:sp>
      <p:sp>
        <p:nvSpPr>
          <p:cNvPr id="63" name="Elipse 62" descr="puntos de conexión de escala de tiempo">
            <a:extLst>
              <a:ext uri="{FF2B5EF4-FFF2-40B4-BE49-F238E27FC236}">
                <a16:creationId xmlns:a16="http://schemas.microsoft.com/office/drawing/2014/main" id="{C97A6697-CBD6-47D7-847A-C62AADC26D68}"/>
              </a:ext>
            </a:extLst>
          </p:cNvPr>
          <p:cNvSpPr/>
          <p:nvPr/>
        </p:nvSpPr>
        <p:spPr>
          <a:xfrm>
            <a:off x="4839742" y="1496310"/>
            <a:ext cx="137199" cy="137199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sp>
        <p:nvSpPr>
          <p:cNvPr id="64" name="Elipse 63" descr="puntos de conexión de escala de tiempo">
            <a:extLst>
              <a:ext uri="{FF2B5EF4-FFF2-40B4-BE49-F238E27FC236}">
                <a16:creationId xmlns:a16="http://schemas.microsoft.com/office/drawing/2014/main" id="{D6425C0B-B465-4781-9F33-0C9EDB468AB1}"/>
              </a:ext>
            </a:extLst>
          </p:cNvPr>
          <p:cNvSpPr/>
          <p:nvPr/>
        </p:nvSpPr>
        <p:spPr>
          <a:xfrm>
            <a:off x="4839742" y="6031711"/>
            <a:ext cx="137199" cy="137199"/>
          </a:xfrm>
          <a:prstGeom prst="ellipse">
            <a:avLst/>
          </a:prstGeom>
          <a:solidFill>
            <a:schemeClr val="accent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3" name="Elipse 72">
            <a:extLst>
              <a:ext uri="{FF2B5EF4-FFF2-40B4-BE49-F238E27FC236}">
                <a16:creationId xmlns:a16="http://schemas.microsoft.com/office/drawing/2014/main" id="{4DC08D0D-2C5D-40D2-A69E-E57508ACF89A}"/>
              </a:ext>
            </a:extLst>
          </p:cNvPr>
          <p:cNvSpPr/>
          <p:nvPr/>
        </p:nvSpPr>
        <p:spPr>
          <a:xfrm>
            <a:off x="8527377" y="2854501"/>
            <a:ext cx="808649" cy="80864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s-ES" sz="2000">
                <a:solidFill>
                  <a:schemeClr val="accent5"/>
                </a:solidFill>
              </a:rPr>
              <a:t>T2</a:t>
            </a:r>
          </a:p>
        </p:txBody>
      </p:sp>
      <p:sp>
        <p:nvSpPr>
          <p:cNvPr id="74" name="Elipse 73">
            <a:extLst>
              <a:ext uri="{FF2B5EF4-FFF2-40B4-BE49-F238E27FC236}">
                <a16:creationId xmlns:a16="http://schemas.microsoft.com/office/drawing/2014/main" id="{FEC9E2F2-668F-4476-A2DE-C5428F31357E}"/>
              </a:ext>
            </a:extLst>
          </p:cNvPr>
          <p:cNvSpPr/>
          <p:nvPr/>
        </p:nvSpPr>
        <p:spPr>
          <a:xfrm>
            <a:off x="8527377" y="3984731"/>
            <a:ext cx="808649" cy="80864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s-ES" sz="2000">
                <a:solidFill>
                  <a:schemeClr val="accent6"/>
                </a:solidFill>
              </a:rPr>
              <a:t>T3</a:t>
            </a:r>
          </a:p>
        </p:txBody>
      </p:sp>
      <p:sp>
        <p:nvSpPr>
          <p:cNvPr id="75" name="Elipse 74">
            <a:extLst>
              <a:ext uri="{FF2B5EF4-FFF2-40B4-BE49-F238E27FC236}">
                <a16:creationId xmlns:a16="http://schemas.microsoft.com/office/drawing/2014/main" id="{97392806-F8B3-47BB-9377-97E05CF8A7C4}"/>
              </a:ext>
            </a:extLst>
          </p:cNvPr>
          <p:cNvSpPr/>
          <p:nvPr/>
        </p:nvSpPr>
        <p:spPr>
          <a:xfrm>
            <a:off x="8527377" y="5114961"/>
            <a:ext cx="808649" cy="80864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s-ES" sz="2000">
                <a:solidFill>
                  <a:schemeClr val="accent3"/>
                </a:solidFill>
              </a:rPr>
              <a:t>T4</a:t>
            </a:r>
          </a:p>
        </p:txBody>
      </p:sp>
      <p:sp>
        <p:nvSpPr>
          <p:cNvPr id="76" name="Elipse 75">
            <a:extLst>
              <a:ext uri="{FF2B5EF4-FFF2-40B4-BE49-F238E27FC236}">
                <a16:creationId xmlns:a16="http://schemas.microsoft.com/office/drawing/2014/main" id="{BFC98533-FB86-441D-A3FB-42DB9F92E9E1}"/>
              </a:ext>
            </a:extLst>
          </p:cNvPr>
          <p:cNvSpPr/>
          <p:nvPr/>
        </p:nvSpPr>
        <p:spPr>
          <a:xfrm>
            <a:off x="8527377" y="1724271"/>
            <a:ext cx="808649" cy="80864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s-ES" sz="2000">
                <a:solidFill>
                  <a:schemeClr val="accent4"/>
                </a:solidFill>
              </a:rPr>
              <a:t>T1</a:t>
            </a:r>
          </a:p>
        </p:txBody>
      </p:sp>
      <p:sp>
        <p:nvSpPr>
          <p:cNvPr id="77" name="Forma libre: Forma 76" descr="escala de tiempo ">
            <a:extLst>
              <a:ext uri="{FF2B5EF4-FFF2-40B4-BE49-F238E27FC236}">
                <a16:creationId xmlns:a16="http://schemas.microsoft.com/office/drawing/2014/main" id="{6B7C02D2-6A92-42E5-91E4-81B6818EEAA2}"/>
              </a:ext>
            </a:extLst>
          </p:cNvPr>
          <p:cNvSpPr/>
          <p:nvPr/>
        </p:nvSpPr>
        <p:spPr>
          <a:xfrm rot="16200000" flipV="1">
            <a:off x="6661201" y="3241639"/>
            <a:ext cx="4565215" cy="1170522"/>
          </a:xfrm>
          <a:custGeom>
            <a:avLst/>
            <a:gdLst>
              <a:gd name="connsiteX0" fmla="*/ 1450750 w 5658193"/>
              <a:gd name="connsiteY0" fmla="*/ 725607 h 1450763"/>
              <a:gd name="connsiteX1" fmla="*/ 1449830 w 5658193"/>
              <a:gd name="connsiteY1" fmla="*/ 725607 h 1450763"/>
              <a:gd name="connsiteX2" fmla="*/ 1449806 w 5658193"/>
              <a:gd name="connsiteY2" fmla="*/ 725382 h 1450763"/>
              <a:gd name="connsiteX3" fmla="*/ 1449830 w 5658193"/>
              <a:gd name="connsiteY3" fmla="*/ 725157 h 1450763"/>
              <a:gd name="connsiteX4" fmla="*/ 1402870 w 5658193"/>
              <a:gd name="connsiteY4" fmla="*/ 725157 h 1450763"/>
              <a:gd name="connsiteX5" fmla="*/ 1389130 w 5658193"/>
              <a:gd name="connsiteY5" fmla="*/ 588840 h 1450763"/>
              <a:gd name="connsiteX6" fmla="*/ 725382 w 5658193"/>
              <a:gd name="connsiteY6" fmla="*/ 47869 h 1450763"/>
              <a:gd name="connsiteX7" fmla="*/ 47868 w 5658193"/>
              <a:gd name="connsiteY7" fmla="*/ 725382 h 1450763"/>
              <a:gd name="connsiteX8" fmla="*/ 47890 w 5658193"/>
              <a:gd name="connsiteY8" fmla="*/ 725607 h 1450763"/>
              <a:gd name="connsiteX9" fmla="*/ 10 w 5658193"/>
              <a:gd name="connsiteY9" fmla="*/ 725607 h 1450763"/>
              <a:gd name="connsiteX10" fmla="*/ 0 w 5658193"/>
              <a:gd name="connsiteY10" fmla="*/ 725382 h 1450763"/>
              <a:gd name="connsiteX11" fmla="*/ 725382 w 5658193"/>
              <a:gd name="connsiteY11" fmla="*/ 1 h 1450763"/>
              <a:gd name="connsiteX12" fmla="*/ 1450762 w 5658193"/>
              <a:gd name="connsiteY12" fmla="*/ 725382 h 1450763"/>
              <a:gd name="connsiteX13" fmla="*/ 4932812 w 5658193"/>
              <a:gd name="connsiteY13" fmla="*/ 1450762 h 1450763"/>
              <a:gd name="connsiteX14" fmla="*/ 4207431 w 5658193"/>
              <a:gd name="connsiteY14" fmla="*/ 725381 h 1450763"/>
              <a:gd name="connsiteX15" fmla="*/ 4207442 w 5658193"/>
              <a:gd name="connsiteY15" fmla="*/ 725156 h 1450763"/>
              <a:gd name="connsiteX16" fmla="*/ 4208363 w 5658193"/>
              <a:gd name="connsiteY16" fmla="*/ 725156 h 1450763"/>
              <a:gd name="connsiteX17" fmla="*/ 4208386 w 5658193"/>
              <a:gd name="connsiteY17" fmla="*/ 725381 h 1450763"/>
              <a:gd name="connsiteX18" fmla="*/ 4208363 w 5658193"/>
              <a:gd name="connsiteY18" fmla="*/ 725606 h 1450763"/>
              <a:gd name="connsiteX19" fmla="*/ 4255322 w 5658193"/>
              <a:gd name="connsiteY19" fmla="*/ 725606 h 1450763"/>
              <a:gd name="connsiteX20" fmla="*/ 4269064 w 5658193"/>
              <a:gd name="connsiteY20" fmla="*/ 861924 h 1450763"/>
              <a:gd name="connsiteX21" fmla="*/ 4932812 w 5658193"/>
              <a:gd name="connsiteY21" fmla="*/ 1402894 h 1450763"/>
              <a:gd name="connsiteX22" fmla="*/ 5610325 w 5658193"/>
              <a:gd name="connsiteY22" fmla="*/ 725381 h 1450763"/>
              <a:gd name="connsiteX23" fmla="*/ 5610302 w 5658193"/>
              <a:gd name="connsiteY23" fmla="*/ 725156 h 1450763"/>
              <a:gd name="connsiteX24" fmla="*/ 5658182 w 5658193"/>
              <a:gd name="connsiteY24" fmla="*/ 725156 h 1450763"/>
              <a:gd name="connsiteX25" fmla="*/ 5658193 w 5658193"/>
              <a:gd name="connsiteY25" fmla="*/ 725381 h 1450763"/>
              <a:gd name="connsiteX26" fmla="*/ 4932812 w 5658193"/>
              <a:gd name="connsiteY26" fmla="*/ 1450762 h 1450763"/>
              <a:gd name="connsiteX27" fmla="*/ 2127320 w 5658193"/>
              <a:gd name="connsiteY27" fmla="*/ 1450763 h 1450763"/>
              <a:gd name="connsiteX28" fmla="*/ 1401938 w 5658193"/>
              <a:gd name="connsiteY28" fmla="*/ 725382 h 1450763"/>
              <a:gd name="connsiteX29" fmla="*/ 1401950 w 5658193"/>
              <a:gd name="connsiteY29" fmla="*/ 725157 h 1450763"/>
              <a:gd name="connsiteX30" fmla="*/ 1402870 w 5658193"/>
              <a:gd name="connsiteY30" fmla="*/ 725157 h 1450763"/>
              <a:gd name="connsiteX31" fmla="*/ 1402894 w 5658193"/>
              <a:gd name="connsiteY31" fmla="*/ 725382 h 1450763"/>
              <a:gd name="connsiteX32" fmla="*/ 1402870 w 5658193"/>
              <a:gd name="connsiteY32" fmla="*/ 725607 h 1450763"/>
              <a:gd name="connsiteX33" fmla="*/ 1449830 w 5658193"/>
              <a:gd name="connsiteY33" fmla="*/ 725607 h 1450763"/>
              <a:gd name="connsiteX34" fmla="*/ 1463572 w 5658193"/>
              <a:gd name="connsiteY34" fmla="*/ 861925 h 1450763"/>
              <a:gd name="connsiteX35" fmla="*/ 2127320 w 5658193"/>
              <a:gd name="connsiteY35" fmla="*/ 1402895 h 1450763"/>
              <a:gd name="connsiteX36" fmla="*/ 2804833 w 5658193"/>
              <a:gd name="connsiteY36" fmla="*/ 725382 h 1450763"/>
              <a:gd name="connsiteX37" fmla="*/ 2804810 w 5658193"/>
              <a:gd name="connsiteY37" fmla="*/ 725157 h 1450763"/>
              <a:gd name="connsiteX38" fmla="*/ 2805515 w 5658193"/>
              <a:gd name="connsiteY38" fmla="*/ 725157 h 1450763"/>
              <a:gd name="connsiteX39" fmla="*/ 2820229 w 5658193"/>
              <a:gd name="connsiteY39" fmla="*/ 579192 h 1450763"/>
              <a:gd name="connsiteX40" fmla="*/ 3530873 w 5658193"/>
              <a:gd name="connsiteY40" fmla="*/ 0 h 1450763"/>
              <a:gd name="connsiteX41" fmla="*/ 4256254 w 5658193"/>
              <a:gd name="connsiteY41" fmla="*/ 725381 h 1450763"/>
              <a:gd name="connsiteX42" fmla="*/ 4256243 w 5658193"/>
              <a:gd name="connsiteY42" fmla="*/ 725606 h 1450763"/>
              <a:gd name="connsiteX43" fmla="*/ 4255322 w 5658193"/>
              <a:gd name="connsiteY43" fmla="*/ 725606 h 1450763"/>
              <a:gd name="connsiteX44" fmla="*/ 4255299 w 5658193"/>
              <a:gd name="connsiteY44" fmla="*/ 725381 h 1450763"/>
              <a:gd name="connsiteX45" fmla="*/ 4255322 w 5658193"/>
              <a:gd name="connsiteY45" fmla="*/ 725156 h 1450763"/>
              <a:gd name="connsiteX46" fmla="*/ 4208363 w 5658193"/>
              <a:gd name="connsiteY46" fmla="*/ 725156 h 1450763"/>
              <a:gd name="connsiteX47" fmla="*/ 4194621 w 5658193"/>
              <a:gd name="connsiteY47" fmla="*/ 588839 h 1450763"/>
              <a:gd name="connsiteX48" fmla="*/ 3530873 w 5658193"/>
              <a:gd name="connsiteY48" fmla="*/ 47868 h 1450763"/>
              <a:gd name="connsiteX49" fmla="*/ 2853360 w 5658193"/>
              <a:gd name="connsiteY49" fmla="*/ 725381 h 1450763"/>
              <a:gd name="connsiteX50" fmla="*/ 2853383 w 5658193"/>
              <a:gd name="connsiteY50" fmla="*/ 725606 h 1450763"/>
              <a:gd name="connsiteX51" fmla="*/ 2852678 w 5658193"/>
              <a:gd name="connsiteY51" fmla="*/ 725606 h 1450763"/>
              <a:gd name="connsiteX52" fmla="*/ 2837964 w 5658193"/>
              <a:gd name="connsiteY52" fmla="*/ 871572 h 1450763"/>
              <a:gd name="connsiteX53" fmla="*/ 2127320 w 5658193"/>
              <a:gd name="connsiteY53" fmla="*/ 1450763 h 1450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5658193" h="1450763">
                <a:moveTo>
                  <a:pt x="1450750" y="725607"/>
                </a:moveTo>
                <a:lnTo>
                  <a:pt x="1449830" y="725607"/>
                </a:lnTo>
                <a:lnTo>
                  <a:pt x="1449806" y="725382"/>
                </a:lnTo>
                <a:lnTo>
                  <a:pt x="1449830" y="725157"/>
                </a:lnTo>
                <a:lnTo>
                  <a:pt x="1402870" y="725157"/>
                </a:lnTo>
                <a:lnTo>
                  <a:pt x="1389130" y="588840"/>
                </a:lnTo>
                <a:cubicBezTo>
                  <a:pt x="1325954" y="280108"/>
                  <a:pt x="1052790" y="47869"/>
                  <a:pt x="725382" y="47869"/>
                </a:cubicBezTo>
                <a:cubicBezTo>
                  <a:pt x="351202" y="47869"/>
                  <a:pt x="47868" y="351202"/>
                  <a:pt x="47868" y="725382"/>
                </a:cubicBezTo>
                <a:lnTo>
                  <a:pt x="47890" y="725607"/>
                </a:lnTo>
                <a:lnTo>
                  <a:pt x="10" y="725607"/>
                </a:lnTo>
                <a:lnTo>
                  <a:pt x="0" y="725382"/>
                </a:lnTo>
                <a:cubicBezTo>
                  <a:pt x="0" y="324765"/>
                  <a:pt x="324764" y="1"/>
                  <a:pt x="725382" y="1"/>
                </a:cubicBezTo>
                <a:cubicBezTo>
                  <a:pt x="1125998" y="1"/>
                  <a:pt x="1450762" y="324765"/>
                  <a:pt x="1450762" y="725382"/>
                </a:cubicBezTo>
                <a:close/>
                <a:moveTo>
                  <a:pt x="4932812" y="1450762"/>
                </a:moveTo>
                <a:cubicBezTo>
                  <a:pt x="4532195" y="1450762"/>
                  <a:pt x="4207431" y="1125998"/>
                  <a:pt x="4207431" y="725381"/>
                </a:cubicBezTo>
                <a:lnTo>
                  <a:pt x="4207442" y="725156"/>
                </a:lnTo>
                <a:lnTo>
                  <a:pt x="4208363" y="725156"/>
                </a:lnTo>
                <a:lnTo>
                  <a:pt x="4208386" y="725381"/>
                </a:lnTo>
                <a:lnTo>
                  <a:pt x="4208363" y="725606"/>
                </a:lnTo>
                <a:lnTo>
                  <a:pt x="4255322" y="725606"/>
                </a:lnTo>
                <a:lnTo>
                  <a:pt x="4269064" y="861924"/>
                </a:lnTo>
                <a:cubicBezTo>
                  <a:pt x="4332239" y="1170655"/>
                  <a:pt x="4605404" y="1402894"/>
                  <a:pt x="4932812" y="1402894"/>
                </a:cubicBezTo>
                <a:cubicBezTo>
                  <a:pt x="5306992" y="1402894"/>
                  <a:pt x="5610325" y="1099561"/>
                  <a:pt x="5610325" y="725381"/>
                </a:cubicBezTo>
                <a:lnTo>
                  <a:pt x="5610302" y="725156"/>
                </a:lnTo>
                <a:lnTo>
                  <a:pt x="5658182" y="725156"/>
                </a:lnTo>
                <a:lnTo>
                  <a:pt x="5658193" y="725381"/>
                </a:lnTo>
                <a:cubicBezTo>
                  <a:pt x="5658193" y="1125998"/>
                  <a:pt x="5333429" y="1450762"/>
                  <a:pt x="4932812" y="1450762"/>
                </a:cubicBezTo>
                <a:close/>
                <a:moveTo>
                  <a:pt x="2127320" y="1450763"/>
                </a:moveTo>
                <a:cubicBezTo>
                  <a:pt x="1726703" y="1450763"/>
                  <a:pt x="1401938" y="1125999"/>
                  <a:pt x="1401938" y="725382"/>
                </a:cubicBezTo>
                <a:lnTo>
                  <a:pt x="1401950" y="725157"/>
                </a:lnTo>
                <a:lnTo>
                  <a:pt x="1402870" y="725157"/>
                </a:lnTo>
                <a:lnTo>
                  <a:pt x="1402894" y="725382"/>
                </a:lnTo>
                <a:lnTo>
                  <a:pt x="1402870" y="725607"/>
                </a:lnTo>
                <a:lnTo>
                  <a:pt x="1449830" y="725607"/>
                </a:lnTo>
                <a:lnTo>
                  <a:pt x="1463572" y="861925"/>
                </a:lnTo>
                <a:cubicBezTo>
                  <a:pt x="1526746" y="1170656"/>
                  <a:pt x="1799912" y="1402895"/>
                  <a:pt x="2127320" y="1402895"/>
                </a:cubicBezTo>
                <a:cubicBezTo>
                  <a:pt x="2501500" y="1402895"/>
                  <a:pt x="2804833" y="1099562"/>
                  <a:pt x="2804833" y="725382"/>
                </a:cubicBezTo>
                <a:lnTo>
                  <a:pt x="2804810" y="725157"/>
                </a:lnTo>
                <a:lnTo>
                  <a:pt x="2805515" y="725157"/>
                </a:lnTo>
                <a:lnTo>
                  <a:pt x="2820229" y="579192"/>
                </a:lnTo>
                <a:cubicBezTo>
                  <a:pt x="2887868" y="248648"/>
                  <a:pt x="3180333" y="0"/>
                  <a:pt x="3530873" y="0"/>
                </a:cubicBezTo>
                <a:cubicBezTo>
                  <a:pt x="3931490" y="0"/>
                  <a:pt x="4256254" y="324764"/>
                  <a:pt x="4256254" y="725381"/>
                </a:cubicBezTo>
                <a:lnTo>
                  <a:pt x="4256243" y="725606"/>
                </a:lnTo>
                <a:lnTo>
                  <a:pt x="4255322" y="725606"/>
                </a:lnTo>
                <a:lnTo>
                  <a:pt x="4255299" y="725381"/>
                </a:lnTo>
                <a:lnTo>
                  <a:pt x="4255322" y="725156"/>
                </a:lnTo>
                <a:lnTo>
                  <a:pt x="4208363" y="725156"/>
                </a:lnTo>
                <a:lnTo>
                  <a:pt x="4194621" y="588839"/>
                </a:lnTo>
                <a:cubicBezTo>
                  <a:pt x="4131446" y="280107"/>
                  <a:pt x="3858281" y="47868"/>
                  <a:pt x="3530873" y="47868"/>
                </a:cubicBezTo>
                <a:cubicBezTo>
                  <a:pt x="3156693" y="47868"/>
                  <a:pt x="2853360" y="351201"/>
                  <a:pt x="2853360" y="725381"/>
                </a:cubicBezTo>
                <a:lnTo>
                  <a:pt x="2853383" y="725606"/>
                </a:lnTo>
                <a:lnTo>
                  <a:pt x="2852678" y="725606"/>
                </a:lnTo>
                <a:lnTo>
                  <a:pt x="2837964" y="871572"/>
                </a:lnTo>
                <a:cubicBezTo>
                  <a:pt x="2770325" y="1202116"/>
                  <a:pt x="2477860" y="1450763"/>
                  <a:pt x="2127320" y="1450763"/>
                </a:cubicBezTo>
                <a:close/>
              </a:path>
            </a:pathLst>
          </a:custGeom>
          <a:gradFill>
            <a:gsLst>
              <a:gs pos="56000">
                <a:schemeClr val="accent6"/>
              </a:gs>
              <a:gs pos="36000">
                <a:schemeClr val="accent5"/>
              </a:gs>
              <a:gs pos="15000">
                <a:schemeClr val="accent4"/>
              </a:gs>
              <a:gs pos="100000">
                <a:schemeClr val="accent3"/>
              </a:gs>
            </a:gsLst>
            <a:lin ang="10800000" scaled="0"/>
          </a:gra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sz="4000">
              <a:solidFill>
                <a:schemeClr val="bg1"/>
              </a:solidFill>
            </a:endParaRPr>
          </a:p>
        </p:txBody>
      </p:sp>
      <p:sp>
        <p:nvSpPr>
          <p:cNvPr id="78" name="Elipse 77" descr="puntos de conexión de escala de tiempo">
            <a:extLst>
              <a:ext uri="{FF2B5EF4-FFF2-40B4-BE49-F238E27FC236}">
                <a16:creationId xmlns:a16="http://schemas.microsoft.com/office/drawing/2014/main" id="{5938B080-DD64-4D38-9E3E-5A212CAE0E49}"/>
              </a:ext>
            </a:extLst>
          </p:cNvPr>
          <p:cNvSpPr/>
          <p:nvPr/>
        </p:nvSpPr>
        <p:spPr>
          <a:xfrm>
            <a:off x="8863102" y="1496310"/>
            <a:ext cx="137199" cy="137199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sp>
        <p:nvSpPr>
          <p:cNvPr id="79" name="Elipse 78" descr="puntos de conexión de escala de tiempo">
            <a:extLst>
              <a:ext uri="{FF2B5EF4-FFF2-40B4-BE49-F238E27FC236}">
                <a16:creationId xmlns:a16="http://schemas.microsoft.com/office/drawing/2014/main" id="{C4D17941-D82F-4C0C-B4BF-DA28B521E1DD}"/>
              </a:ext>
            </a:extLst>
          </p:cNvPr>
          <p:cNvSpPr/>
          <p:nvPr/>
        </p:nvSpPr>
        <p:spPr>
          <a:xfrm>
            <a:off x="8863102" y="6031711"/>
            <a:ext cx="137199" cy="137199"/>
          </a:xfrm>
          <a:prstGeom prst="ellipse">
            <a:avLst/>
          </a:prstGeom>
          <a:solidFill>
            <a:schemeClr val="accent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2" name="Marcador de texto 31">
            <a:extLst>
              <a:ext uri="{FF2B5EF4-FFF2-40B4-BE49-F238E27FC236}">
                <a16:creationId xmlns:a16="http://schemas.microsoft.com/office/drawing/2014/main" id="{E8694CB6-8810-4204-95A5-8923D3F12CE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rtlCol="0"/>
          <a:lstStyle/>
          <a:p>
            <a:pPr rtl="0"/>
            <a:r>
              <a:rPr lang="es-ES" dirty="0"/>
              <a:t>HITO</a:t>
            </a:r>
          </a:p>
          <a:p>
            <a:pPr rtl="0"/>
            <a:endParaRPr lang="es-ES" dirty="0"/>
          </a:p>
        </p:txBody>
      </p:sp>
      <p:sp>
        <p:nvSpPr>
          <p:cNvPr id="33" name="Marcador de texto 32">
            <a:extLst>
              <a:ext uri="{FF2B5EF4-FFF2-40B4-BE49-F238E27FC236}">
                <a16:creationId xmlns:a16="http://schemas.microsoft.com/office/drawing/2014/main" id="{5EF251BE-2210-4018-A5B5-22C7E5B8C3D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rtlCol="0"/>
          <a:lstStyle/>
          <a:p>
            <a:pPr rtl="0"/>
            <a:r>
              <a:rPr lang="es-ES"/>
              <a:t>Lorem ipsum dolor sit amet, consectetur adipiscing elit. Aliquam non varius ipsum.</a:t>
            </a:r>
          </a:p>
          <a:p>
            <a:pPr rtl="0"/>
            <a:endParaRPr lang="es-ES"/>
          </a:p>
        </p:txBody>
      </p:sp>
      <p:sp>
        <p:nvSpPr>
          <p:cNvPr id="34" name="Marcador de texto 33">
            <a:extLst>
              <a:ext uri="{FF2B5EF4-FFF2-40B4-BE49-F238E27FC236}">
                <a16:creationId xmlns:a16="http://schemas.microsoft.com/office/drawing/2014/main" id="{685C167F-432D-4977-A932-30831D5AF0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rtlCol="0"/>
          <a:lstStyle/>
          <a:p>
            <a:pPr rtl="0"/>
            <a:r>
              <a:rPr lang="es-ES"/>
              <a:t>HITO</a:t>
            </a:r>
          </a:p>
          <a:p>
            <a:pPr rtl="0"/>
            <a:endParaRPr lang="es-ES"/>
          </a:p>
        </p:txBody>
      </p:sp>
      <p:sp>
        <p:nvSpPr>
          <p:cNvPr id="35" name="Marcador de texto 34">
            <a:extLst>
              <a:ext uri="{FF2B5EF4-FFF2-40B4-BE49-F238E27FC236}">
                <a16:creationId xmlns:a16="http://schemas.microsoft.com/office/drawing/2014/main" id="{C0FB9229-010F-4B75-A34A-1A024B9D76C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rtl="0"/>
            <a:r>
              <a:rPr lang="es-ES"/>
              <a:t>Lorem ipsum dolor sit amet, consectetur adipiscing elit. Aliquam non varius ipsum.</a:t>
            </a:r>
          </a:p>
          <a:p>
            <a:pPr rtl="0"/>
            <a:endParaRPr lang="es-ES"/>
          </a:p>
        </p:txBody>
      </p:sp>
      <p:sp>
        <p:nvSpPr>
          <p:cNvPr id="36" name="Marcador de texto 35">
            <a:extLst>
              <a:ext uri="{FF2B5EF4-FFF2-40B4-BE49-F238E27FC236}">
                <a16:creationId xmlns:a16="http://schemas.microsoft.com/office/drawing/2014/main" id="{D715D29C-523D-4B56-8B88-51546B8E2EF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rtlCol="0"/>
          <a:lstStyle/>
          <a:p>
            <a:pPr rtl="0"/>
            <a:r>
              <a:rPr lang="es-ES"/>
              <a:t>HITO</a:t>
            </a:r>
          </a:p>
          <a:p>
            <a:pPr rtl="0"/>
            <a:endParaRPr lang="es-ES"/>
          </a:p>
        </p:txBody>
      </p:sp>
      <p:sp>
        <p:nvSpPr>
          <p:cNvPr id="37" name="Marcador de texto 36">
            <a:extLst>
              <a:ext uri="{FF2B5EF4-FFF2-40B4-BE49-F238E27FC236}">
                <a16:creationId xmlns:a16="http://schemas.microsoft.com/office/drawing/2014/main" id="{2C02F6A7-1B9C-4603-83CA-A00989013F6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rtlCol="0"/>
          <a:lstStyle/>
          <a:p>
            <a:pPr rtl="0"/>
            <a:r>
              <a:rPr lang="es-ES"/>
              <a:t>Lorem ipsum dolor sit amet, consectetur adipiscing elit. Aliquam non varius ipsum.</a:t>
            </a:r>
          </a:p>
          <a:p>
            <a:pPr rtl="0"/>
            <a:endParaRPr lang="es-ES"/>
          </a:p>
        </p:txBody>
      </p:sp>
      <p:sp>
        <p:nvSpPr>
          <p:cNvPr id="38" name="Marcador de texto 37">
            <a:extLst>
              <a:ext uri="{FF2B5EF4-FFF2-40B4-BE49-F238E27FC236}">
                <a16:creationId xmlns:a16="http://schemas.microsoft.com/office/drawing/2014/main" id="{4217F314-885B-4E79-856F-7870D2DE836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rtlCol="0"/>
          <a:lstStyle/>
          <a:p>
            <a:pPr rtl="0"/>
            <a:r>
              <a:rPr lang="es-ES"/>
              <a:t>HITO</a:t>
            </a:r>
          </a:p>
          <a:p>
            <a:pPr rtl="0"/>
            <a:endParaRPr lang="es-ES"/>
          </a:p>
        </p:txBody>
      </p:sp>
      <p:sp>
        <p:nvSpPr>
          <p:cNvPr id="39" name="Marcador de texto 38">
            <a:extLst>
              <a:ext uri="{FF2B5EF4-FFF2-40B4-BE49-F238E27FC236}">
                <a16:creationId xmlns:a16="http://schemas.microsoft.com/office/drawing/2014/main" id="{AF13AF4C-1B15-4E21-9913-7EFB3D2EE65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 rtlCol="0"/>
          <a:lstStyle/>
          <a:p>
            <a:pPr rtl="0"/>
            <a:r>
              <a:rPr lang="es-ES"/>
              <a:t>Lorem ipsum dolor sit amet, consectetur adipiscing elit. Aliquam non varius ipsum.</a:t>
            </a:r>
          </a:p>
          <a:p>
            <a:pPr rtl="0"/>
            <a:endParaRPr lang="es-ES"/>
          </a:p>
        </p:txBody>
      </p:sp>
      <p:sp>
        <p:nvSpPr>
          <p:cNvPr id="40" name="Marcador de texto 39">
            <a:extLst>
              <a:ext uri="{FF2B5EF4-FFF2-40B4-BE49-F238E27FC236}">
                <a16:creationId xmlns:a16="http://schemas.microsoft.com/office/drawing/2014/main" id="{404B6F82-5AE4-4B93-8836-731D40FEC89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 rtlCol="0"/>
          <a:lstStyle/>
          <a:p>
            <a:pPr rtl="0"/>
            <a:r>
              <a:rPr lang="es-ES"/>
              <a:t>HITO</a:t>
            </a:r>
          </a:p>
          <a:p>
            <a:pPr rtl="0"/>
            <a:endParaRPr lang="es-ES"/>
          </a:p>
        </p:txBody>
      </p:sp>
      <p:sp>
        <p:nvSpPr>
          <p:cNvPr id="41" name="Marcador de texto 40">
            <a:extLst>
              <a:ext uri="{FF2B5EF4-FFF2-40B4-BE49-F238E27FC236}">
                <a16:creationId xmlns:a16="http://schemas.microsoft.com/office/drawing/2014/main" id="{1B5001E8-2FFC-4D65-B6AC-966742F4AE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 rtlCol="0"/>
          <a:lstStyle/>
          <a:p>
            <a:pPr rtl="0"/>
            <a:r>
              <a:rPr lang="es-ES"/>
              <a:t>Lorem ipsum dolor sit amet, consectetur adipiscing elit. Aliquam non varius ipsum.</a:t>
            </a:r>
          </a:p>
          <a:p>
            <a:pPr rtl="0"/>
            <a:endParaRPr lang="es-ES"/>
          </a:p>
        </p:txBody>
      </p:sp>
      <p:sp>
        <p:nvSpPr>
          <p:cNvPr id="42" name="Marcador de texto 41">
            <a:extLst>
              <a:ext uri="{FF2B5EF4-FFF2-40B4-BE49-F238E27FC236}">
                <a16:creationId xmlns:a16="http://schemas.microsoft.com/office/drawing/2014/main" id="{F4D1AC9D-DCFD-44C8-B37A-4F9B5EF351D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 rtlCol="0"/>
          <a:lstStyle/>
          <a:p>
            <a:pPr rtl="0"/>
            <a:r>
              <a:rPr lang="es-ES"/>
              <a:t>HITO</a:t>
            </a:r>
          </a:p>
          <a:p>
            <a:pPr rtl="0"/>
            <a:endParaRPr lang="es-ES"/>
          </a:p>
        </p:txBody>
      </p:sp>
      <p:sp>
        <p:nvSpPr>
          <p:cNvPr id="43" name="Marcador de texto 42">
            <a:extLst>
              <a:ext uri="{FF2B5EF4-FFF2-40B4-BE49-F238E27FC236}">
                <a16:creationId xmlns:a16="http://schemas.microsoft.com/office/drawing/2014/main" id="{08E78B09-54C4-4212-9263-67663A369EA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 rtlCol="0"/>
          <a:lstStyle/>
          <a:p>
            <a:pPr rtl="0"/>
            <a:r>
              <a:rPr lang="es-ES"/>
              <a:t>Lorem ipsum dolor sit amet, consectetur adipiscing elit. Aliquam non varius ipsum.</a:t>
            </a:r>
          </a:p>
          <a:p>
            <a:pPr rtl="0"/>
            <a:endParaRPr lang="es-ES"/>
          </a:p>
        </p:txBody>
      </p:sp>
      <p:sp>
        <p:nvSpPr>
          <p:cNvPr id="44" name="Marcador de texto 43">
            <a:extLst>
              <a:ext uri="{FF2B5EF4-FFF2-40B4-BE49-F238E27FC236}">
                <a16:creationId xmlns:a16="http://schemas.microsoft.com/office/drawing/2014/main" id="{53DB2DC1-006D-4480-B974-3013758BC2D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 rtlCol="0"/>
          <a:lstStyle/>
          <a:p>
            <a:pPr rtl="0"/>
            <a:r>
              <a:rPr lang="es-ES"/>
              <a:t>HITO</a:t>
            </a:r>
          </a:p>
          <a:p>
            <a:pPr rtl="0"/>
            <a:endParaRPr lang="es-ES"/>
          </a:p>
        </p:txBody>
      </p:sp>
      <p:sp>
        <p:nvSpPr>
          <p:cNvPr id="45" name="Marcador de texto 44">
            <a:extLst>
              <a:ext uri="{FF2B5EF4-FFF2-40B4-BE49-F238E27FC236}">
                <a16:creationId xmlns:a16="http://schemas.microsoft.com/office/drawing/2014/main" id="{244ECB52-1DA3-49B3-8122-7826629574F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 rtlCol="0"/>
          <a:lstStyle/>
          <a:p>
            <a:pPr rtl="0"/>
            <a:r>
              <a:rPr lang="es-ES"/>
              <a:t>Lorem ipsum dolor sit amet, consectetur adipiscing elit. Aliquam non varius ipsum.</a:t>
            </a:r>
          </a:p>
          <a:p>
            <a:pPr rtl="0"/>
            <a:endParaRPr lang="es-ES"/>
          </a:p>
        </p:txBody>
      </p:sp>
      <p:sp>
        <p:nvSpPr>
          <p:cNvPr id="46" name="Marcador de texto 45">
            <a:extLst>
              <a:ext uri="{FF2B5EF4-FFF2-40B4-BE49-F238E27FC236}">
                <a16:creationId xmlns:a16="http://schemas.microsoft.com/office/drawing/2014/main" id="{4155A4C6-32D1-4A9A-A4B9-E017E2021FDE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 rtlCol="0"/>
          <a:lstStyle/>
          <a:p>
            <a:pPr rtl="0"/>
            <a:r>
              <a:rPr lang="es-ES"/>
              <a:t>HITO</a:t>
            </a:r>
          </a:p>
          <a:p>
            <a:pPr rtl="0"/>
            <a:endParaRPr lang="es-ES"/>
          </a:p>
        </p:txBody>
      </p:sp>
      <p:sp>
        <p:nvSpPr>
          <p:cNvPr id="47" name="Marcador de texto 46">
            <a:extLst>
              <a:ext uri="{FF2B5EF4-FFF2-40B4-BE49-F238E27FC236}">
                <a16:creationId xmlns:a16="http://schemas.microsoft.com/office/drawing/2014/main" id="{E3EB096E-DD78-4082-8B9A-02CDDE0E60D5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 rtlCol="0"/>
          <a:lstStyle/>
          <a:p>
            <a:pPr rtl="0"/>
            <a:r>
              <a:rPr lang="es-ES"/>
              <a:t>Lorem ipsum dolor sit amet, consectetur adipiscing elit. Aliquam non varius ipsum.</a:t>
            </a:r>
          </a:p>
          <a:p>
            <a:pPr rtl="0"/>
            <a:endParaRPr lang="es-ES"/>
          </a:p>
        </p:txBody>
      </p:sp>
      <p:sp>
        <p:nvSpPr>
          <p:cNvPr id="82" name="Marcador de texto 81">
            <a:extLst>
              <a:ext uri="{FF2B5EF4-FFF2-40B4-BE49-F238E27FC236}">
                <a16:creationId xmlns:a16="http://schemas.microsoft.com/office/drawing/2014/main" id="{0BEA309C-D1D3-4CA5-8614-2EB7CE8B2D15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 rtlCol="0"/>
          <a:lstStyle/>
          <a:p>
            <a:pPr rtl="0"/>
            <a:r>
              <a:rPr lang="es-ES"/>
              <a:t>HITO</a:t>
            </a:r>
          </a:p>
          <a:p>
            <a:pPr rtl="0"/>
            <a:endParaRPr lang="es-ES"/>
          </a:p>
        </p:txBody>
      </p:sp>
      <p:sp>
        <p:nvSpPr>
          <p:cNvPr id="83" name="Marcador de texto 82">
            <a:extLst>
              <a:ext uri="{FF2B5EF4-FFF2-40B4-BE49-F238E27FC236}">
                <a16:creationId xmlns:a16="http://schemas.microsoft.com/office/drawing/2014/main" id="{D67FBAD0-3540-4909-943F-4D466B5B29B5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 rtlCol="0"/>
          <a:lstStyle/>
          <a:p>
            <a:pPr rtl="0"/>
            <a:r>
              <a:rPr lang="es-ES"/>
              <a:t>Lorem ipsum dolor sit amet, consectetur adipiscing elit. Aliquam non varius ipsum.</a:t>
            </a:r>
          </a:p>
          <a:p>
            <a:pPr rtl="0"/>
            <a:endParaRPr lang="es-ES"/>
          </a:p>
        </p:txBody>
      </p:sp>
      <p:sp>
        <p:nvSpPr>
          <p:cNvPr id="84" name="Marcador de texto 83">
            <a:extLst>
              <a:ext uri="{FF2B5EF4-FFF2-40B4-BE49-F238E27FC236}">
                <a16:creationId xmlns:a16="http://schemas.microsoft.com/office/drawing/2014/main" id="{A964986D-81D9-4212-B292-9ECBDE824770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 rtlCol="0"/>
          <a:lstStyle/>
          <a:p>
            <a:pPr rtl="0"/>
            <a:r>
              <a:rPr lang="es-ES"/>
              <a:t>HITO</a:t>
            </a:r>
          </a:p>
          <a:p>
            <a:pPr rtl="0"/>
            <a:endParaRPr lang="es-ES"/>
          </a:p>
        </p:txBody>
      </p:sp>
      <p:sp>
        <p:nvSpPr>
          <p:cNvPr id="85" name="Marcador de texto 84">
            <a:extLst>
              <a:ext uri="{FF2B5EF4-FFF2-40B4-BE49-F238E27FC236}">
                <a16:creationId xmlns:a16="http://schemas.microsoft.com/office/drawing/2014/main" id="{936A8164-ED3D-4305-A24D-B9365E626A25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 rtlCol="0"/>
          <a:lstStyle/>
          <a:p>
            <a:pPr rtl="0"/>
            <a:r>
              <a:rPr lang="es-ES"/>
              <a:t>Lorem ipsum dolor sit amet, consectetur adipiscing elit. Aliquam non varius ipsum.</a:t>
            </a:r>
          </a:p>
          <a:p>
            <a:pPr rtl="0"/>
            <a:endParaRPr lang="es-ES"/>
          </a:p>
        </p:txBody>
      </p:sp>
      <p:sp>
        <p:nvSpPr>
          <p:cNvPr id="86" name="Marcador de texto 85">
            <a:extLst>
              <a:ext uri="{FF2B5EF4-FFF2-40B4-BE49-F238E27FC236}">
                <a16:creationId xmlns:a16="http://schemas.microsoft.com/office/drawing/2014/main" id="{43C5216B-9CA8-4EEA-B394-543ED047FEE4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 rtlCol="0"/>
          <a:lstStyle/>
          <a:p>
            <a:pPr rtl="0"/>
            <a:r>
              <a:rPr lang="es-ES"/>
              <a:t>HITO</a:t>
            </a:r>
          </a:p>
          <a:p>
            <a:pPr rtl="0"/>
            <a:endParaRPr lang="es-ES"/>
          </a:p>
        </p:txBody>
      </p:sp>
      <p:sp>
        <p:nvSpPr>
          <p:cNvPr id="87" name="Marcador de texto 86">
            <a:extLst>
              <a:ext uri="{FF2B5EF4-FFF2-40B4-BE49-F238E27FC236}">
                <a16:creationId xmlns:a16="http://schemas.microsoft.com/office/drawing/2014/main" id="{58003C06-BDED-469F-BCF4-83E146F9A56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 rtlCol="0"/>
          <a:lstStyle/>
          <a:p>
            <a:pPr rtl="0"/>
            <a:r>
              <a:rPr lang="es-ES"/>
              <a:t>Lorem ipsum dolor sit amet, consectetur adipiscing elit. Aliquam non varius ipsum.</a:t>
            </a:r>
          </a:p>
          <a:p>
            <a:pPr rtl="0"/>
            <a:endParaRPr lang="es-ES"/>
          </a:p>
        </p:txBody>
      </p:sp>
      <p:sp>
        <p:nvSpPr>
          <p:cNvPr id="88" name="Marcador de texto 87">
            <a:extLst>
              <a:ext uri="{FF2B5EF4-FFF2-40B4-BE49-F238E27FC236}">
                <a16:creationId xmlns:a16="http://schemas.microsoft.com/office/drawing/2014/main" id="{579A6772-47BE-433D-8F07-77E4A173FD2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 rtlCol="0"/>
          <a:lstStyle/>
          <a:p>
            <a:pPr rtl="0"/>
            <a:r>
              <a:rPr lang="es-ES"/>
              <a:t>HITO</a:t>
            </a:r>
          </a:p>
          <a:p>
            <a:pPr rtl="0"/>
            <a:endParaRPr lang="es-ES"/>
          </a:p>
        </p:txBody>
      </p:sp>
      <p:sp>
        <p:nvSpPr>
          <p:cNvPr id="89" name="Marcador de texto 88">
            <a:extLst>
              <a:ext uri="{FF2B5EF4-FFF2-40B4-BE49-F238E27FC236}">
                <a16:creationId xmlns:a16="http://schemas.microsoft.com/office/drawing/2014/main" id="{A575DF51-7C46-4E7C-A7A9-3F556E3AD8C2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 rtlCol="0"/>
          <a:lstStyle/>
          <a:p>
            <a:pPr rtl="0"/>
            <a:r>
              <a:rPr lang="es-ES"/>
              <a:t>Lorem ipsum dolor sit amet, consectetur adipiscing elit. Aliquam non varius ipsum.</a:t>
            </a:r>
          </a:p>
          <a:p>
            <a:pPr rtl="0"/>
            <a:endParaRPr lang="es-ES"/>
          </a:p>
        </p:txBody>
      </p:sp>
      <p:sp>
        <p:nvSpPr>
          <p:cNvPr id="30" name="Título 29">
            <a:extLst>
              <a:ext uri="{FF2B5EF4-FFF2-40B4-BE49-F238E27FC236}">
                <a16:creationId xmlns:a16="http://schemas.microsoft.com/office/drawing/2014/main" id="{53DC234D-BFFC-420A-AF40-5BB71C330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 Plan de desarrollo del producto </a:t>
            </a:r>
          </a:p>
        </p:txBody>
      </p:sp>
    </p:spTree>
    <p:extLst>
      <p:ext uri="{BB962C8B-B14F-4D97-AF65-F5344CB8AC3E}">
        <p14:creationId xmlns:p14="http://schemas.microsoft.com/office/powerpoint/2010/main" val="2970339285"/>
      </p:ext>
    </p:extLst>
  </p:cSld>
  <p:clrMapOvr>
    <a:masterClrMapping/>
  </p:clrMapOvr>
</p:sld>
</file>

<file path=ppt/theme/theme1.xml><?xml version="1.0" encoding="utf-8"?>
<a:theme xmlns:a="http://schemas.openxmlformats.org/drawingml/2006/main" name="2_Tema de Office">
  <a:themeElements>
    <a:clrScheme name="Custom 11">
      <a:dk1>
        <a:srgbClr val="000000"/>
      </a:dk1>
      <a:lt1>
        <a:srgbClr val="FFFFFF"/>
      </a:lt1>
      <a:dk2>
        <a:srgbClr val="8439BD"/>
      </a:dk2>
      <a:lt2>
        <a:srgbClr val="EBEBEB"/>
      </a:lt2>
      <a:accent1>
        <a:srgbClr val="0EABB7"/>
      </a:accent1>
      <a:accent2>
        <a:srgbClr val="4868E5"/>
      </a:accent2>
      <a:accent3>
        <a:srgbClr val="20A472"/>
      </a:accent3>
      <a:accent4>
        <a:srgbClr val="B13DC8"/>
      </a:accent4>
      <a:accent5>
        <a:srgbClr val="172DA6"/>
      </a:accent5>
      <a:accent6>
        <a:srgbClr val="00B0F0"/>
      </a:accent6>
      <a:hlink>
        <a:srgbClr val="00B0F0"/>
      </a:hlink>
      <a:folHlink>
        <a:srgbClr val="B13DC8"/>
      </a:folHlink>
    </a:clrScheme>
    <a:fontScheme name="Custom 11">
      <a:majorFont>
        <a:latin typeface="Speak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5254381_TF16411242_Win32" id="{E7A15C00-7069-4654-B1AA-8ED1A74DB70A}" vid="{2E8A9831-B967-43F1-BE40-C4543074B092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525" row="8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6C1DAB8B-23BA-4827-9CE8-505DD4A39F0A}">
  <we:reference id="wa104178141" version="4.3.3.0" store="en-US" storeType="OMEX"/>
  <we:alternateReferences>
    <we:reference id="wa104178141" version="4.3.3.0" store="WA104178141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66BA265-3C9C-41FF-80C6-61A7F961C0D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055BC56-8FA3-435B-ACDD-0E8E6241EF6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211B2B9-8CE5-4E5A-B70F-6B056FE844E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{9EA12582-04DE-46E3-A015-7D6EAF903AF4}tf16411242_win32</Template>
  <TotalTime>167</TotalTime>
  <Words>512</Words>
  <Application>Microsoft Office PowerPoint</Application>
  <PresentationFormat>Panorámica</PresentationFormat>
  <Paragraphs>91</Paragraphs>
  <Slides>8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Arial</vt:lpstr>
      <vt:lpstr>Avenir Next LT Pro Light</vt:lpstr>
      <vt:lpstr>Calibri</vt:lpstr>
      <vt:lpstr>Speak Pro</vt:lpstr>
      <vt:lpstr>2_Tema de Office</vt:lpstr>
      <vt:lpstr>Predicting ufc fighter winner</vt:lpstr>
      <vt:lpstr>ARQUITECTURE</vt:lpstr>
      <vt:lpstr>Why?</vt:lpstr>
      <vt:lpstr>Workflow</vt:lpstr>
      <vt:lpstr>Let’s talk about the data</vt:lpstr>
      <vt:lpstr>Plan de desarrollo del producto</vt:lpstr>
      <vt:lpstr>Plan de desarrollo del producto </vt:lpstr>
      <vt:lpstr> Plan de desarrollo del producto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ufc fighter winner</dc:title>
  <dc:creator>Wilber Bermeo</dc:creator>
  <cp:lastModifiedBy>Wilber Bermeo</cp:lastModifiedBy>
  <cp:revision>1</cp:revision>
  <dcterms:created xsi:type="dcterms:W3CDTF">2022-11-12T12:18:47Z</dcterms:created>
  <dcterms:modified xsi:type="dcterms:W3CDTF">2022-11-12T15:06:06Z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