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23"/>
  </p:notesMasterIdLst>
  <p:handoutMasterIdLst>
    <p:handoutMasterId r:id="rId24"/>
  </p:handoutMasterIdLst>
  <p:sldIdLst>
    <p:sldId id="356" r:id="rId5"/>
    <p:sldId id="351" r:id="rId6"/>
    <p:sldId id="357" r:id="rId7"/>
    <p:sldId id="359" r:id="rId8"/>
    <p:sldId id="360" r:id="rId9"/>
    <p:sldId id="361" r:id="rId10"/>
    <p:sldId id="362" r:id="rId11"/>
    <p:sldId id="284" r:id="rId12"/>
    <p:sldId id="354" r:id="rId13"/>
    <p:sldId id="364" r:id="rId14"/>
    <p:sldId id="344" r:id="rId15"/>
    <p:sldId id="365" r:id="rId16"/>
    <p:sldId id="366" r:id="rId17"/>
    <p:sldId id="367" r:id="rId18"/>
    <p:sldId id="368" r:id="rId19"/>
    <p:sldId id="369" r:id="rId20"/>
    <p:sldId id="370" r:id="rId21"/>
    <p:sldId id="347" r:id="rId2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5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00"/>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34" autoAdjust="0"/>
  </p:normalViewPr>
  <p:slideViewPr>
    <p:cSldViewPr snapToGrid="0">
      <p:cViewPr varScale="1">
        <p:scale>
          <a:sx n="85" d="100"/>
          <a:sy n="85" d="100"/>
        </p:scale>
        <p:origin x="499" y="62"/>
      </p:cViewPr>
      <p:guideLst>
        <p:guide pos="3840"/>
        <p:guide orient="horz" pos="2568"/>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96" d="100"/>
          <a:sy n="96" d="100"/>
        </p:scale>
        <p:origin x="364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FBC89A01-A5C8-4339-ACEA-B1C5FCFA4E1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5DDCA35-6D4C-4279-85C5-F71A578F2E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279F1D6-1ADB-41C3-AC72-D8BB63E0480A}" type="datetime1">
              <a:rPr lang="es-ES" smtClean="0"/>
              <a:t>08/12/2022</a:t>
            </a:fld>
            <a:endParaRPr lang="es-ES"/>
          </a:p>
        </p:txBody>
      </p:sp>
      <p:sp>
        <p:nvSpPr>
          <p:cNvPr id="4" name="Marcador de pie de página 3">
            <a:extLst>
              <a:ext uri="{FF2B5EF4-FFF2-40B4-BE49-F238E27FC236}">
                <a16:creationId xmlns:a16="http://schemas.microsoft.com/office/drawing/2014/main" id="{E580FEFB-2BC1-4CF9-8B77-B0D75B6E16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9395EDB6-8D14-418D-914B-7C023E9955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1D5864-DF60-490B-BE3C-166E6D9CB7B5}" type="slidenum">
              <a:rPr lang="es-ES" smtClean="0"/>
              <a:t>‹Nº›</a:t>
            </a:fld>
            <a:endParaRPr lang="es-ES"/>
          </a:p>
        </p:txBody>
      </p:sp>
    </p:spTree>
    <p:extLst>
      <p:ext uri="{BB962C8B-B14F-4D97-AF65-F5344CB8AC3E}">
        <p14:creationId xmlns:p14="http://schemas.microsoft.com/office/powerpoint/2010/main" val="31792894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A0981-97B1-4095-B2E8-5371F996F5CA}" type="datetime1">
              <a:rPr lang="es-ES" smtClean="0"/>
              <a:pPr/>
              <a:t>08/12/2022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67E557C-9E66-43F1-9F87-179A985BA47D}" type="slidenum">
              <a:rPr lang="es-ES" noProof="0" smtClean="0"/>
              <a:t>‹Nº›</a:t>
            </a:fld>
            <a:endParaRPr lang="es-ES" noProof="0"/>
          </a:p>
        </p:txBody>
      </p:sp>
    </p:spTree>
    <p:extLst>
      <p:ext uri="{BB962C8B-B14F-4D97-AF65-F5344CB8AC3E}">
        <p14:creationId xmlns:p14="http://schemas.microsoft.com/office/powerpoint/2010/main" val="12932136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67E557C-9E66-43F1-9F87-179A985BA47D}" type="slidenum">
              <a:rPr lang="es-ES" smtClean="0"/>
              <a:t>1</a:t>
            </a:fld>
            <a:endParaRPr lang="es-ES"/>
          </a:p>
        </p:txBody>
      </p:sp>
    </p:spTree>
    <p:extLst>
      <p:ext uri="{BB962C8B-B14F-4D97-AF65-F5344CB8AC3E}">
        <p14:creationId xmlns:p14="http://schemas.microsoft.com/office/powerpoint/2010/main" val="3482948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67E557C-9E66-43F1-9F87-179A985BA47D}" type="slidenum">
              <a:rPr lang="es-ES" smtClean="0"/>
              <a:t>10</a:t>
            </a:fld>
            <a:endParaRPr lang="es-ES"/>
          </a:p>
        </p:txBody>
      </p:sp>
    </p:spTree>
    <p:extLst>
      <p:ext uri="{BB962C8B-B14F-4D97-AF65-F5344CB8AC3E}">
        <p14:creationId xmlns:p14="http://schemas.microsoft.com/office/powerpoint/2010/main" val="98924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767E557C-9E66-43F1-9F87-179A985BA47D}" type="slidenum">
              <a:rPr lang="es-ES" smtClean="0"/>
              <a:t>11</a:t>
            </a:fld>
            <a:endParaRPr lang="es-ES"/>
          </a:p>
        </p:txBody>
      </p:sp>
    </p:spTree>
    <p:extLst>
      <p:ext uri="{BB962C8B-B14F-4D97-AF65-F5344CB8AC3E}">
        <p14:creationId xmlns:p14="http://schemas.microsoft.com/office/powerpoint/2010/main" val="1897312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767E557C-9E66-43F1-9F87-179A985BA47D}" type="slidenum">
              <a:rPr lang="es-ES" smtClean="0"/>
              <a:t>12</a:t>
            </a:fld>
            <a:endParaRPr lang="es-ES"/>
          </a:p>
        </p:txBody>
      </p:sp>
    </p:spTree>
    <p:extLst>
      <p:ext uri="{BB962C8B-B14F-4D97-AF65-F5344CB8AC3E}">
        <p14:creationId xmlns:p14="http://schemas.microsoft.com/office/powerpoint/2010/main" val="3839289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767E557C-9E66-43F1-9F87-179A985BA47D}" type="slidenum">
              <a:rPr lang="es-ES" smtClean="0"/>
              <a:t>13</a:t>
            </a:fld>
            <a:endParaRPr lang="es-ES"/>
          </a:p>
        </p:txBody>
      </p:sp>
    </p:spTree>
    <p:extLst>
      <p:ext uri="{BB962C8B-B14F-4D97-AF65-F5344CB8AC3E}">
        <p14:creationId xmlns:p14="http://schemas.microsoft.com/office/powerpoint/2010/main" val="4157359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67E557C-9E66-43F1-9F87-179A985BA47D}" type="slidenum">
              <a:rPr lang="es-ES" smtClean="0"/>
              <a:t>15</a:t>
            </a:fld>
            <a:endParaRPr lang="es-ES"/>
          </a:p>
        </p:txBody>
      </p:sp>
    </p:spTree>
    <p:extLst>
      <p:ext uri="{BB962C8B-B14F-4D97-AF65-F5344CB8AC3E}">
        <p14:creationId xmlns:p14="http://schemas.microsoft.com/office/powerpoint/2010/main" val="2951201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67E557C-9E66-43F1-9F87-179A985BA47D}" type="slidenum">
              <a:rPr lang="es-ES" smtClean="0"/>
              <a:t>16</a:t>
            </a:fld>
            <a:endParaRPr lang="es-ES"/>
          </a:p>
        </p:txBody>
      </p:sp>
    </p:spTree>
    <p:extLst>
      <p:ext uri="{BB962C8B-B14F-4D97-AF65-F5344CB8AC3E}">
        <p14:creationId xmlns:p14="http://schemas.microsoft.com/office/powerpoint/2010/main" val="4065562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767E557C-9E66-43F1-9F87-179A985BA47D}" type="slidenum">
              <a:rPr lang="es-ES" smtClean="0"/>
              <a:t>17</a:t>
            </a:fld>
            <a:endParaRPr lang="es-ES"/>
          </a:p>
        </p:txBody>
      </p:sp>
    </p:spTree>
    <p:extLst>
      <p:ext uri="{BB962C8B-B14F-4D97-AF65-F5344CB8AC3E}">
        <p14:creationId xmlns:p14="http://schemas.microsoft.com/office/powerpoint/2010/main" val="4262679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767E557C-9E66-43F1-9F87-179A985BA47D}" type="slidenum">
              <a:rPr lang="es-ES" smtClean="0"/>
              <a:t>18</a:t>
            </a:fld>
            <a:endParaRPr lang="es-ES"/>
          </a:p>
        </p:txBody>
      </p:sp>
    </p:spTree>
    <p:extLst>
      <p:ext uri="{BB962C8B-B14F-4D97-AF65-F5344CB8AC3E}">
        <p14:creationId xmlns:p14="http://schemas.microsoft.com/office/powerpoint/2010/main" val="1418120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67E557C-9E66-43F1-9F87-179A985BA47D}" type="slidenum">
              <a:rPr lang="es-ES" smtClean="0"/>
              <a:t>2</a:t>
            </a:fld>
            <a:endParaRPr lang="es-ES"/>
          </a:p>
        </p:txBody>
      </p:sp>
    </p:spTree>
    <p:extLst>
      <p:ext uri="{BB962C8B-B14F-4D97-AF65-F5344CB8AC3E}">
        <p14:creationId xmlns:p14="http://schemas.microsoft.com/office/powerpoint/2010/main" val="688422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67E557C-9E66-43F1-9F87-179A985BA47D}" type="slidenum">
              <a:rPr lang="es-ES" smtClean="0"/>
              <a:t>3</a:t>
            </a:fld>
            <a:endParaRPr lang="es-ES"/>
          </a:p>
        </p:txBody>
      </p:sp>
    </p:spTree>
    <p:extLst>
      <p:ext uri="{BB962C8B-B14F-4D97-AF65-F5344CB8AC3E}">
        <p14:creationId xmlns:p14="http://schemas.microsoft.com/office/powerpoint/2010/main" val="2112637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67E557C-9E66-43F1-9F87-179A985BA47D}" type="slidenum">
              <a:rPr lang="es-ES" smtClean="0"/>
              <a:t>4</a:t>
            </a:fld>
            <a:endParaRPr lang="es-ES"/>
          </a:p>
        </p:txBody>
      </p:sp>
    </p:spTree>
    <p:extLst>
      <p:ext uri="{BB962C8B-B14F-4D97-AF65-F5344CB8AC3E}">
        <p14:creationId xmlns:p14="http://schemas.microsoft.com/office/powerpoint/2010/main" val="2539711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67E557C-9E66-43F1-9F87-179A985BA47D}" type="slidenum">
              <a:rPr lang="es-ES" smtClean="0"/>
              <a:t>5</a:t>
            </a:fld>
            <a:endParaRPr lang="es-ES"/>
          </a:p>
        </p:txBody>
      </p:sp>
    </p:spTree>
    <p:extLst>
      <p:ext uri="{BB962C8B-B14F-4D97-AF65-F5344CB8AC3E}">
        <p14:creationId xmlns:p14="http://schemas.microsoft.com/office/powerpoint/2010/main" val="1595272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67E557C-9E66-43F1-9F87-179A985BA47D}" type="slidenum">
              <a:rPr lang="es-ES" smtClean="0"/>
              <a:t>6</a:t>
            </a:fld>
            <a:endParaRPr lang="es-ES"/>
          </a:p>
        </p:txBody>
      </p:sp>
    </p:spTree>
    <p:extLst>
      <p:ext uri="{BB962C8B-B14F-4D97-AF65-F5344CB8AC3E}">
        <p14:creationId xmlns:p14="http://schemas.microsoft.com/office/powerpoint/2010/main" val="2382929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67E557C-9E66-43F1-9F87-179A985BA47D}" type="slidenum">
              <a:rPr lang="es-ES" smtClean="0"/>
              <a:t>7</a:t>
            </a:fld>
            <a:endParaRPr lang="es-ES"/>
          </a:p>
        </p:txBody>
      </p:sp>
    </p:spTree>
    <p:extLst>
      <p:ext uri="{BB962C8B-B14F-4D97-AF65-F5344CB8AC3E}">
        <p14:creationId xmlns:p14="http://schemas.microsoft.com/office/powerpoint/2010/main" val="2868183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67E557C-9E66-43F1-9F87-179A985BA47D}" type="slidenum">
              <a:rPr lang="es-ES" smtClean="0"/>
              <a:t>8</a:t>
            </a:fld>
            <a:endParaRPr lang="es-ES"/>
          </a:p>
        </p:txBody>
      </p:sp>
    </p:spTree>
    <p:extLst>
      <p:ext uri="{BB962C8B-B14F-4D97-AF65-F5344CB8AC3E}">
        <p14:creationId xmlns:p14="http://schemas.microsoft.com/office/powerpoint/2010/main" val="3282659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67E557C-9E66-43F1-9F87-179A985BA47D}" type="slidenum">
              <a:rPr lang="es-ES" smtClean="0"/>
              <a:t>9</a:t>
            </a:fld>
            <a:endParaRPr lang="es-ES"/>
          </a:p>
        </p:txBody>
      </p:sp>
    </p:spTree>
    <p:extLst>
      <p:ext uri="{BB962C8B-B14F-4D97-AF65-F5344CB8AC3E}">
        <p14:creationId xmlns:p14="http://schemas.microsoft.com/office/powerpoint/2010/main" val="959971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1"/>
        </a:solidFill>
        <a:effectLst/>
      </p:bgPr>
    </p:bg>
    <p:spTree>
      <p:nvGrpSpPr>
        <p:cNvPr id="1" name=""/>
        <p:cNvGrpSpPr/>
        <p:nvPr/>
      </p:nvGrpSpPr>
      <p:grpSpPr>
        <a:xfrm>
          <a:off x="0" y="0"/>
          <a:ext cx="0" cy="0"/>
          <a:chOff x="0" y="0"/>
          <a:chExt cx="0" cy="0"/>
        </a:xfrm>
      </p:grpSpPr>
      <p:sp>
        <p:nvSpPr>
          <p:cNvPr id="12" name="Rectángulo">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es-ES" sz="1600" noProof="0"/>
          </a:p>
        </p:txBody>
      </p:sp>
      <p:sp>
        <p:nvSpPr>
          <p:cNvPr id="11" name="Rectángulo">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es-ES" sz="1600" noProof="0"/>
          </a:p>
        </p:txBody>
      </p:sp>
      <p:sp>
        <p:nvSpPr>
          <p:cNvPr id="2" name="Título 1"/>
          <p:cNvSpPr>
            <a:spLocks noGrp="1"/>
          </p:cNvSpPr>
          <p:nvPr>
            <p:ph type="ctrTitle"/>
          </p:nvPr>
        </p:nvSpPr>
        <p:spPr>
          <a:xfrm>
            <a:off x="1097280" y="758952"/>
            <a:ext cx="10058400" cy="3566160"/>
          </a:xfrm>
          <a:prstGeom prst="rect">
            <a:avLst/>
          </a:prstGeom>
        </p:spPr>
        <p:txBody>
          <a:bodyPr rtlCol="0" anchor="b">
            <a:normAutofit/>
          </a:bodyPr>
          <a:lstStyle>
            <a:lvl1pPr algn="l">
              <a:lnSpc>
                <a:spcPct val="90000"/>
              </a:lnSpc>
              <a:defRPr sz="8000" cap="all" spc="-50" baseline="0">
                <a:solidFill>
                  <a:schemeClr val="tx1">
                    <a:lumMod val="85000"/>
                    <a:lumOff val="15000"/>
                  </a:schemeClr>
                </a:solidFill>
              </a:defRPr>
            </a:lvl1pPr>
          </a:lstStyle>
          <a:p>
            <a:pPr rtl="0"/>
            <a:r>
              <a:rPr lang="es-ES" noProof="0"/>
              <a:t>Haga clic para modificar el estilo de título del patrón</a:t>
            </a:r>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p>
        </p:txBody>
      </p:sp>
    </p:spTree>
    <p:extLst>
      <p:ext uri="{BB962C8B-B14F-4D97-AF65-F5344CB8AC3E}">
        <p14:creationId xmlns:p14="http://schemas.microsoft.com/office/powerpoint/2010/main" val="172358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contenido">
    <p:bg>
      <p:bgPr>
        <a:solidFill>
          <a:schemeClr val="bg1"/>
        </a:solidFill>
        <a:effectLst/>
      </p:bgPr>
    </p:bg>
    <p:spTree>
      <p:nvGrpSpPr>
        <p:cNvPr id="1" name=""/>
        <p:cNvGrpSpPr/>
        <p:nvPr/>
      </p:nvGrpSpPr>
      <p:grpSpPr>
        <a:xfrm>
          <a:off x="0" y="0"/>
          <a:ext cx="0" cy="0"/>
          <a:chOff x="0" y="0"/>
          <a:chExt cx="0" cy="0"/>
        </a:xfrm>
      </p:grpSpPr>
      <p:sp>
        <p:nvSpPr>
          <p:cNvPr id="13" name="Rectángulo">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es-ES" sz="1600" noProof="0"/>
          </a:p>
        </p:txBody>
      </p:sp>
      <p:sp>
        <p:nvSpPr>
          <p:cNvPr id="3" name="Marcador de contenido 2"/>
          <p:cNvSpPr>
            <a:spLocks noGrp="1"/>
          </p:cNvSpPr>
          <p:nvPr>
            <p:ph idx="1"/>
          </p:nvPr>
        </p:nvSpPr>
        <p:spPr>
          <a:xfrm>
            <a:off x="1097280" y="2343884"/>
            <a:ext cx="10058400" cy="3760891"/>
          </a:xfrm>
          <a:noFill/>
        </p:spPr>
        <p:txBody>
          <a:bodyPr rtlCol="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título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pPr rtl="0"/>
            <a:r>
              <a:rPr lang="es-ES" noProof="0"/>
              <a:t>HAGA CLIC PARA EDITAR EL ESTILO DEL TÍTULO DEL PATRÓN</a:t>
            </a:r>
          </a:p>
        </p:txBody>
      </p:sp>
    </p:spTree>
    <p:extLst>
      <p:ext uri="{BB962C8B-B14F-4D97-AF65-F5344CB8AC3E}">
        <p14:creationId xmlns:p14="http://schemas.microsoft.com/office/powerpoint/2010/main" val="3432407088"/>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tapiz">
    <p:bg>
      <p:bgPr>
        <a:solidFill>
          <a:schemeClr val="bg1"/>
        </a:solidFill>
        <a:effectLst/>
      </p:bgPr>
    </p:bg>
    <p:spTree>
      <p:nvGrpSpPr>
        <p:cNvPr id="1" name=""/>
        <p:cNvGrpSpPr/>
        <p:nvPr/>
      </p:nvGrpSpPr>
      <p:grpSpPr>
        <a:xfrm>
          <a:off x="0" y="0"/>
          <a:ext cx="0" cy="0"/>
          <a:chOff x="0" y="0"/>
          <a:chExt cx="0" cy="0"/>
        </a:xfrm>
      </p:grpSpPr>
      <p:sp>
        <p:nvSpPr>
          <p:cNvPr id="12" name="Rectángulo">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es-ES" sz="1600" noProof="0"/>
          </a:p>
        </p:txBody>
      </p:sp>
      <p:sp>
        <p:nvSpPr>
          <p:cNvPr id="13" name="Rectángulo">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es-ES" sz="1600" noProof="0"/>
          </a:p>
        </p:txBody>
      </p:sp>
      <p:sp>
        <p:nvSpPr>
          <p:cNvPr id="3" name="Marcador de contenido 2"/>
          <p:cNvSpPr>
            <a:spLocks noGrp="1"/>
          </p:cNvSpPr>
          <p:nvPr>
            <p:ph idx="1" hasCustomPrompt="1"/>
          </p:nvPr>
        </p:nvSpPr>
        <p:spPr>
          <a:xfrm>
            <a:off x="1097280" y="2459736"/>
            <a:ext cx="9912096" cy="3760891"/>
          </a:xfrm>
          <a:solidFill>
            <a:schemeClr val="bg1"/>
          </a:solidFill>
        </p:spPr>
        <p:txBody>
          <a:bodyPr rtlCol="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es-ES" noProof="0"/>
              <a:t>Haga clic para agregar un vídeo</a:t>
            </a:r>
          </a:p>
        </p:txBody>
      </p:sp>
      <p:sp>
        <p:nvSpPr>
          <p:cNvPr id="11" name="Marcador de título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pPr rtl="0"/>
            <a:r>
              <a:rPr lang="es-ES" noProof="0"/>
              <a:t>HAGA CLIC PARA EDITAR EL ESTILO DEL TÍTULO DEL PATRÓN</a:t>
            </a:r>
          </a:p>
        </p:txBody>
      </p:sp>
    </p:spTree>
    <p:extLst>
      <p:ext uri="{BB962C8B-B14F-4D97-AF65-F5344CB8AC3E}">
        <p14:creationId xmlns:p14="http://schemas.microsoft.com/office/powerpoint/2010/main" val="2664583233"/>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quipo ">
    <p:bg>
      <p:bgPr>
        <a:solidFill>
          <a:schemeClr val="bg1"/>
        </a:solidFill>
        <a:effectLst/>
      </p:bgPr>
    </p:bg>
    <p:spTree>
      <p:nvGrpSpPr>
        <p:cNvPr id="1" name=""/>
        <p:cNvGrpSpPr/>
        <p:nvPr/>
      </p:nvGrpSpPr>
      <p:grpSpPr>
        <a:xfrm>
          <a:off x="0" y="0"/>
          <a:ext cx="0" cy="0"/>
          <a:chOff x="0" y="0"/>
          <a:chExt cx="0" cy="0"/>
        </a:xfrm>
      </p:grpSpPr>
      <p:sp>
        <p:nvSpPr>
          <p:cNvPr id="11" name="Rectángulo">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es-ES" sz="1600" noProof="0"/>
          </a:p>
        </p:txBody>
      </p:sp>
      <p:sp>
        <p:nvSpPr>
          <p:cNvPr id="10" name="Rectángulo">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es-ES" sz="1600" noProof="0"/>
          </a:p>
        </p:txBody>
      </p:sp>
      <p:sp>
        <p:nvSpPr>
          <p:cNvPr id="19" name="Marcador de posición de imagen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2163331"/>
            <a:ext cx="2919413" cy="2919413"/>
          </a:xfrm>
          <a:solidFill>
            <a:srgbClr val="EDEFF7"/>
          </a:solidFill>
        </p:spPr>
        <p:txBody>
          <a:bodyPr rtlCol="0" anchor="ctr"/>
          <a:lstStyle>
            <a:lvl1pPr algn="ctr">
              <a:defRPr/>
            </a:lvl1pPr>
          </a:lstStyle>
          <a:p>
            <a:pPr rtl="0"/>
            <a:r>
              <a:rPr lang="es-ES" noProof="0"/>
              <a:t>Haga clic en el icono para agregar una imagen</a:t>
            </a:r>
          </a:p>
        </p:txBody>
      </p:sp>
      <p:sp>
        <p:nvSpPr>
          <p:cNvPr id="20" name="Marcador de posición de imagen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2163331"/>
            <a:ext cx="2919413" cy="2919413"/>
          </a:xfrm>
          <a:solidFill>
            <a:srgbClr val="EDEFF7"/>
          </a:solidFill>
        </p:spPr>
        <p:txBody>
          <a:bodyPr rtlCol="0" anchor="ctr"/>
          <a:lstStyle>
            <a:lvl1pPr algn="ctr">
              <a:defRPr/>
            </a:lvl1pPr>
          </a:lstStyle>
          <a:p>
            <a:pPr rtl="0"/>
            <a:r>
              <a:rPr lang="es-ES" noProof="0"/>
              <a:t>Haga clic en el icono para agregar una imagen</a:t>
            </a:r>
          </a:p>
        </p:txBody>
      </p:sp>
      <p:sp>
        <p:nvSpPr>
          <p:cNvPr id="21" name="Marcador de posición de imagen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2163331"/>
            <a:ext cx="2919413" cy="2919413"/>
          </a:xfrm>
          <a:solidFill>
            <a:srgbClr val="EDEFF7"/>
          </a:solidFill>
        </p:spPr>
        <p:txBody>
          <a:bodyPr rtlCol="0" anchor="ctr"/>
          <a:lstStyle>
            <a:lvl1pPr algn="ctr">
              <a:defRPr/>
            </a:lvl1pPr>
          </a:lstStyle>
          <a:p>
            <a:pPr rtl="0"/>
            <a:r>
              <a:rPr lang="es-ES" noProof="0"/>
              <a:t>Haga clic en el icono para agregar una imagen</a:t>
            </a:r>
          </a:p>
        </p:txBody>
      </p:sp>
      <p:sp>
        <p:nvSpPr>
          <p:cNvPr id="22" name="Marcador de texto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rtlCol="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El nombre va aquí</a:t>
            </a:r>
          </a:p>
        </p:txBody>
      </p:sp>
      <p:sp>
        <p:nvSpPr>
          <p:cNvPr id="23" name="Marcador de texto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rtlCol="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El nombre va aquí</a:t>
            </a:r>
          </a:p>
        </p:txBody>
      </p:sp>
      <p:sp>
        <p:nvSpPr>
          <p:cNvPr id="24" name="Marcador de texto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rtlCol="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El nombre va aquí</a:t>
            </a:r>
          </a:p>
        </p:txBody>
      </p:sp>
      <p:sp>
        <p:nvSpPr>
          <p:cNvPr id="25" name="Marcador de título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1268337"/>
            <a:ext cx="10058400" cy="587584"/>
          </a:xfrm>
          <a:prstGeom prst="rect">
            <a:avLst/>
          </a:prstGeom>
        </p:spPr>
        <p:txBody>
          <a:bodyPr vert="horz" lIns="91440" tIns="45720" rIns="91440" bIns="45720" rtlCol="0" anchor="ctr">
            <a:normAutofit/>
          </a:bodyPr>
          <a:lstStyle>
            <a:lvl1pPr>
              <a:defRPr cap="all" baseline="0"/>
            </a:lvl1pPr>
          </a:lstStyle>
          <a:p>
            <a:pPr rtl="0"/>
            <a:r>
              <a:rPr lang="es-ES" noProof="0"/>
              <a:t>HAGA CLIC PARA EDITAR EL ESTILO DEL TÍTULO DEL PATRÓN</a:t>
            </a:r>
          </a:p>
        </p:txBody>
      </p:sp>
    </p:spTree>
    <p:extLst>
      <p:ext uri="{BB962C8B-B14F-4D97-AF65-F5344CB8AC3E}">
        <p14:creationId xmlns:p14="http://schemas.microsoft.com/office/powerpoint/2010/main" val="1418890711"/>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ido e imagen">
    <p:bg>
      <p:bgPr>
        <a:solidFill>
          <a:schemeClr val="bg1"/>
        </a:solidFill>
        <a:effectLst/>
      </p:bgPr>
    </p:bg>
    <p:spTree>
      <p:nvGrpSpPr>
        <p:cNvPr id="1" name=""/>
        <p:cNvGrpSpPr/>
        <p:nvPr/>
      </p:nvGrpSpPr>
      <p:grpSpPr>
        <a:xfrm>
          <a:off x="0" y="0"/>
          <a:ext cx="0" cy="0"/>
          <a:chOff x="0" y="0"/>
          <a:chExt cx="0" cy="0"/>
        </a:xfrm>
      </p:grpSpPr>
      <p:sp>
        <p:nvSpPr>
          <p:cNvPr id="5" name="Rectángulo">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es-ES" sz="1600" noProof="0"/>
          </a:p>
        </p:txBody>
      </p:sp>
      <p:sp>
        <p:nvSpPr>
          <p:cNvPr id="6" name="Rectángulo">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es-ES" sz="1600" noProof="0"/>
          </a:p>
        </p:txBody>
      </p:sp>
      <p:sp>
        <p:nvSpPr>
          <p:cNvPr id="10" name="Marcador de posición de imagen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rtlCol="0" anchor="ctr"/>
          <a:lstStyle>
            <a:lvl1pPr algn="ctr">
              <a:defRPr>
                <a:solidFill>
                  <a:schemeClr val="bg1"/>
                </a:solidFill>
              </a:defRPr>
            </a:lvl1pPr>
          </a:lstStyle>
          <a:p>
            <a:pPr rtl="0"/>
            <a:r>
              <a:rPr lang="es-ES" noProof="0"/>
              <a:t>Haga clic en el icono para agregar una imagen</a:t>
            </a:r>
          </a:p>
        </p:txBody>
      </p:sp>
      <p:sp>
        <p:nvSpPr>
          <p:cNvPr id="11" name="Marcador de título 1">
            <a:extLst>
              <a:ext uri="{FF2B5EF4-FFF2-40B4-BE49-F238E27FC236}">
                <a16:creationId xmlns:a16="http://schemas.microsoft.com/office/drawing/2014/main" id="{ACB6E588-2EB7-9A41-A93A-7757596EF9D6}"/>
              </a:ext>
            </a:extLst>
          </p:cNvPr>
          <p:cNvSpPr>
            <a:spLocks noGrp="1"/>
          </p:cNvSpPr>
          <p:nvPr>
            <p:ph type="title" hasCustomPrompt="1"/>
          </p:nvPr>
        </p:nvSpPr>
        <p:spPr>
          <a:xfrm>
            <a:off x="1097280" y="942870"/>
            <a:ext cx="4157296" cy="1292750"/>
          </a:xfrm>
          <a:prstGeom prst="rect">
            <a:avLst/>
          </a:prstGeom>
        </p:spPr>
        <p:txBody>
          <a:bodyPr vert="horz" lIns="91440" tIns="45720" rIns="91440" bIns="45720" rtlCol="0" anchor="ctr">
            <a:normAutofit/>
          </a:bodyPr>
          <a:lstStyle>
            <a:lvl1pPr>
              <a:defRPr cap="all" baseline="0"/>
            </a:lvl1pPr>
          </a:lstStyle>
          <a:p>
            <a:pPr rtl="0"/>
            <a:r>
              <a:rPr lang="es-ES" noProof="0"/>
              <a:t>El título se escribe aquí</a:t>
            </a:r>
          </a:p>
        </p:txBody>
      </p:sp>
      <p:sp>
        <p:nvSpPr>
          <p:cNvPr id="12" name="Marcador de contenido 3">
            <a:extLst>
              <a:ext uri="{FF2B5EF4-FFF2-40B4-BE49-F238E27FC236}">
                <a16:creationId xmlns:a16="http://schemas.microsoft.com/office/drawing/2014/main" id="{A6C0FE70-F6BB-3D40-AD3C-E704CABE499C}"/>
              </a:ext>
            </a:extLst>
          </p:cNvPr>
          <p:cNvSpPr>
            <a:spLocks noGrp="1"/>
          </p:cNvSpPr>
          <p:nvPr>
            <p:ph sz="half" idx="2"/>
          </p:nvPr>
        </p:nvSpPr>
        <p:spPr>
          <a:xfrm>
            <a:off x="1097280" y="2281657"/>
            <a:ext cx="4157296" cy="3633471"/>
          </a:xfrm>
        </p:spPr>
        <p:txBody>
          <a:bodyPr rtlCol="0">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70171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ita">
    <p:bg>
      <p:bgPr>
        <a:solidFill>
          <a:schemeClr val="bg1"/>
        </a:solidFill>
        <a:effectLst/>
      </p:bgPr>
    </p:bg>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C1BEE229-EBFF-4CEB-BB8A-E724070FCBA8}" type="datetime1">
              <a:rPr lang="es-ES" noProof="0" smtClean="0"/>
              <a:t>08/12/2022</a:t>
            </a:fld>
            <a:endParaRPr lang="es-ES" noProof="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a:p>
        </p:txBody>
      </p:sp>
      <p:sp>
        <p:nvSpPr>
          <p:cNvPr id="5" name="Rectángulo">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es-ES" sz="1600" noProof="0"/>
          </a:p>
        </p:txBody>
      </p:sp>
      <p:sp>
        <p:nvSpPr>
          <p:cNvPr id="6" name="Rectángulo">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es-ES" sz="1600" noProof="0"/>
          </a:p>
        </p:txBody>
      </p:sp>
      <p:cxnSp>
        <p:nvCxnSpPr>
          <p:cNvPr id="7" name="Conector recto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Marcador de título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pPr rtl="0"/>
            <a:r>
              <a:rPr lang="es-ES" noProof="0"/>
              <a:t>El título se escribe aquí</a:t>
            </a:r>
          </a:p>
        </p:txBody>
      </p:sp>
      <p:sp>
        <p:nvSpPr>
          <p:cNvPr id="12" name="Marcador de contenido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rtlCol="0"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rtl="0"/>
            <a:r>
              <a:rPr lang="es-ES" noProof="0"/>
              <a:t>La cita va aquí</a:t>
            </a:r>
          </a:p>
        </p:txBody>
      </p:sp>
    </p:spTree>
    <p:extLst>
      <p:ext uri="{BB962C8B-B14F-4D97-AF65-F5344CB8AC3E}">
        <p14:creationId xmlns:p14="http://schemas.microsoft.com/office/powerpoint/2010/main" val="418493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AA75EBE8-4111-4173-B008-48F95BBBC9BE}" type="datetime1">
              <a:rPr lang="es-ES" noProof="0" smtClean="0"/>
              <a:t>08/12/2022</a:t>
            </a:fld>
            <a:endParaRPr lang="es-ES" noProof="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a:p>
        </p:txBody>
      </p:sp>
      <p:sp>
        <p:nvSpPr>
          <p:cNvPr id="5" name="Rectángulo">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es-ES" sz="1600" noProof="0"/>
          </a:p>
        </p:txBody>
      </p:sp>
      <p:sp>
        <p:nvSpPr>
          <p:cNvPr id="6" name="Rectángulo">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es-ES" sz="1600" noProof="0"/>
          </a:p>
        </p:txBody>
      </p:sp>
      <p:sp>
        <p:nvSpPr>
          <p:cNvPr id="10" name="Marcador de título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pPr rtl="0"/>
            <a:r>
              <a:rPr lang="es-ES" noProof="0"/>
              <a:t>El título se escribe aquí</a:t>
            </a:r>
          </a:p>
        </p:txBody>
      </p:sp>
      <p:sp>
        <p:nvSpPr>
          <p:cNvPr id="12" name="Marcador de contenido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rtlCol="0" anchor="ctr">
            <a:normAutofit/>
          </a:bodyPr>
          <a:lstStyle>
            <a:lvl1pPr marL="342900" indent="-342900">
              <a:lnSpc>
                <a:spcPts val="2000"/>
              </a:lnSpc>
              <a:buClr>
                <a:schemeClr val="tx1"/>
              </a:buClr>
              <a:buFont typeface="+mj-lt"/>
              <a:buAutoNum type="arabicPeriod"/>
              <a:defRPr sz="1600">
                <a:solidFill>
                  <a:schemeClr val="tx1"/>
                </a:solidFill>
              </a:defRPr>
            </a:lvl1pPr>
            <a:lvl2pPr marL="544068" indent="-342900">
              <a:lnSpc>
                <a:spcPts val="2000"/>
              </a:lnSpc>
              <a:buClr>
                <a:schemeClr val="tx1"/>
              </a:buClr>
              <a:buFont typeface="+mj-lt"/>
              <a:buAutoNum type="arabicPeriod"/>
              <a:defRPr sz="1600">
                <a:solidFill>
                  <a:schemeClr val="tx1"/>
                </a:solidFill>
              </a:defRPr>
            </a:lvl2pPr>
            <a:lvl3pPr marL="612648" indent="-228600">
              <a:lnSpc>
                <a:spcPts val="2000"/>
              </a:lnSpc>
              <a:buClr>
                <a:schemeClr val="tx1"/>
              </a:buClr>
              <a:buFont typeface="+mj-lt"/>
              <a:buAutoNum type="arabicPeriod"/>
              <a:defRPr sz="1600">
                <a:solidFill>
                  <a:schemeClr val="tx1"/>
                </a:solidFill>
              </a:defRPr>
            </a:lvl3pPr>
            <a:lvl4pPr marL="795528" indent="-228600">
              <a:lnSpc>
                <a:spcPts val="2000"/>
              </a:lnSpc>
              <a:buClr>
                <a:schemeClr val="tx1"/>
              </a:buClr>
              <a:buFont typeface="+mj-lt"/>
              <a:buAutoNum type="arabicPeriod"/>
              <a:defRPr sz="1600">
                <a:solidFill>
                  <a:schemeClr val="tx1"/>
                </a:solidFill>
              </a:defRPr>
            </a:lvl4pPr>
            <a:lvl5pPr marL="978408" indent="-228600">
              <a:lnSpc>
                <a:spcPts val="2000"/>
              </a:lnSpc>
              <a:buClr>
                <a:schemeClr val="tx1"/>
              </a:buClr>
              <a:buFont typeface="+mj-lt"/>
              <a:buAutoNum type="arabicPeriod"/>
              <a:defRPr sz="16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07918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os contenidos">
    <p:bg>
      <p:bgPr>
        <a:solidFill>
          <a:schemeClr val="bg1"/>
        </a:solidFill>
        <a:effectLst/>
      </p:bgPr>
    </p:bg>
    <p:spTree>
      <p:nvGrpSpPr>
        <p:cNvPr id="1" name=""/>
        <p:cNvGrpSpPr/>
        <p:nvPr/>
      </p:nvGrpSpPr>
      <p:grpSpPr>
        <a:xfrm>
          <a:off x="0" y="0"/>
          <a:ext cx="0" cy="0"/>
          <a:chOff x="0" y="0"/>
          <a:chExt cx="0" cy="0"/>
        </a:xfrm>
      </p:grpSpPr>
      <p:sp>
        <p:nvSpPr>
          <p:cNvPr id="5" name="Rectángulo">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es-ES" sz="1600" noProof="0"/>
          </a:p>
        </p:txBody>
      </p:sp>
      <p:sp>
        <p:nvSpPr>
          <p:cNvPr id="6" name="Rectángulo">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es-ES" sz="1600" noProof="0"/>
          </a:p>
        </p:txBody>
      </p:sp>
      <p:sp>
        <p:nvSpPr>
          <p:cNvPr id="7" name="Marcador de título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1283833"/>
            <a:ext cx="5711810" cy="587584"/>
          </a:xfrm>
          <a:prstGeom prst="rect">
            <a:avLst/>
          </a:prstGeom>
        </p:spPr>
        <p:txBody>
          <a:bodyPr vert="horz" lIns="91440" tIns="45720" rIns="91440" bIns="45720" rtlCol="0" anchor="ctr">
            <a:normAutofit/>
          </a:bodyPr>
          <a:lstStyle/>
          <a:p>
            <a:pPr rtl="0"/>
            <a:r>
              <a:rPr lang="es-ES" noProof="0"/>
              <a:t>HAGA CLIC PARA EDITAR EL ESTILO DEL TÍTULO DEL PATRÓN</a:t>
            </a:r>
          </a:p>
        </p:txBody>
      </p:sp>
      <p:sp>
        <p:nvSpPr>
          <p:cNvPr id="9" name="Marcador de contenido 3">
            <a:extLst>
              <a:ext uri="{FF2B5EF4-FFF2-40B4-BE49-F238E27FC236}">
                <a16:creationId xmlns:a16="http://schemas.microsoft.com/office/drawing/2014/main" id="{4CD13CD4-3E4F-2E41-ACF4-2446257D236F}"/>
              </a:ext>
            </a:extLst>
          </p:cNvPr>
          <p:cNvSpPr>
            <a:spLocks noGrp="1"/>
          </p:cNvSpPr>
          <p:nvPr>
            <p:ph sz="half" idx="2"/>
          </p:nvPr>
        </p:nvSpPr>
        <p:spPr>
          <a:xfrm>
            <a:off x="5443870" y="2286000"/>
            <a:ext cx="5711810" cy="3630168"/>
          </a:xfrm>
        </p:spPr>
        <p:txBody>
          <a:bodyPr rtlCol="0">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4" name="Marcador de contenido 3">
            <a:extLst>
              <a:ext uri="{FF2B5EF4-FFF2-40B4-BE49-F238E27FC236}">
                <a16:creationId xmlns:a16="http://schemas.microsoft.com/office/drawing/2014/main" id="{D8E69886-8907-DB47-87C2-0621AF156D9F}"/>
              </a:ext>
            </a:extLst>
          </p:cNvPr>
          <p:cNvSpPr>
            <a:spLocks noGrp="1"/>
          </p:cNvSpPr>
          <p:nvPr>
            <p:ph sz="half" idx="14"/>
          </p:nvPr>
        </p:nvSpPr>
        <p:spPr>
          <a:xfrm>
            <a:off x="605170" y="630936"/>
            <a:ext cx="4589130" cy="5586984"/>
          </a:xfrm>
          <a:solidFill>
            <a:srgbClr val="EDEFF7"/>
          </a:solidFill>
        </p:spPr>
        <p:txBody>
          <a:bodyPr rtlCol="0">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1626310217"/>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bg>
      <p:bgPr>
        <a:solidFill>
          <a:schemeClr val="bg1"/>
        </a:solidFill>
        <a:effectLst/>
      </p:bgPr>
    </p:bg>
    <p:spTree>
      <p:nvGrpSpPr>
        <p:cNvPr id="1" name=""/>
        <p:cNvGrpSpPr/>
        <p:nvPr/>
      </p:nvGrpSpPr>
      <p:grpSpPr>
        <a:xfrm>
          <a:off x="0" y="0"/>
          <a:ext cx="0" cy="0"/>
          <a:chOff x="0" y="0"/>
          <a:chExt cx="0" cy="0"/>
        </a:xfrm>
      </p:grpSpPr>
      <p:sp>
        <p:nvSpPr>
          <p:cNvPr id="9" name="Rectángulo">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es-ES" sz="1600" noProof="0"/>
          </a:p>
        </p:txBody>
      </p:sp>
      <p:sp>
        <p:nvSpPr>
          <p:cNvPr id="10" name="Rectángulo">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es-ES" sz="1600" noProof="0"/>
          </a:p>
        </p:txBody>
      </p:sp>
      <p:sp>
        <p:nvSpPr>
          <p:cNvPr id="8" name="Rectángulo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635001" y="630936"/>
            <a:ext cx="10921998" cy="3294019"/>
          </a:xfrm>
          <a:solidFill>
            <a:schemeClr val="bg1"/>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2" name="Título 1"/>
          <p:cNvSpPr>
            <a:spLocks noGrp="1"/>
          </p:cNvSpPr>
          <p:nvPr>
            <p:ph type="title"/>
          </p:nvPr>
        </p:nvSpPr>
        <p:spPr>
          <a:xfrm>
            <a:off x="1097279" y="4298078"/>
            <a:ext cx="10113645" cy="743682"/>
          </a:xfrm>
          <a:prstGeom prst="rect">
            <a:avLst/>
          </a:prstGeom>
        </p:spPr>
        <p:txBody>
          <a:bodyPr tIns="0" bIns="0" rtlCol="0" anchor="b">
            <a:noAutofit/>
          </a:bodyPr>
          <a:lstStyle>
            <a:lvl1pPr>
              <a:defRPr sz="3600" b="0">
                <a:solidFill>
                  <a:schemeClr val="tx1"/>
                </a:solidFill>
              </a:defRPr>
            </a:lvl1pPr>
          </a:lstStyle>
          <a:p>
            <a:pPr rtl="0"/>
            <a:r>
              <a:rPr lang="es-ES" noProof="0"/>
              <a:t>Haga clic para modificar el estilo de título del patrón</a:t>
            </a:r>
          </a:p>
        </p:txBody>
      </p:sp>
      <p:sp>
        <p:nvSpPr>
          <p:cNvPr id="4" name="Marcador de posición de texto 3"/>
          <p:cNvSpPr>
            <a:spLocks noGrp="1"/>
          </p:cNvSpPr>
          <p:nvPr>
            <p:ph type="body" sz="half" idx="2"/>
          </p:nvPr>
        </p:nvSpPr>
        <p:spPr>
          <a:xfrm>
            <a:off x="1097279" y="5213716"/>
            <a:ext cx="10113264" cy="609600"/>
          </a:xfrm>
        </p:spPr>
        <p:txBody>
          <a:bodyPr lIns="91440" tIns="0" rIns="91440" bIns="0" rtlCol="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Tree>
    <p:extLst>
      <p:ext uri="{BB962C8B-B14F-4D97-AF65-F5344CB8AC3E}">
        <p14:creationId xmlns:p14="http://schemas.microsoft.com/office/powerpoint/2010/main" val="4046387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ángulo">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es-ES" sz="1600" noProof="0"/>
          </a:p>
        </p:txBody>
      </p:sp>
      <p:sp>
        <p:nvSpPr>
          <p:cNvPr id="2" name="Marcador de título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2E03BBFB-09D3-42A0-982F-1DFC12AE5314}" type="datetime1">
              <a:rPr lang="es-ES" noProof="0" smtClean="0"/>
              <a:t>08/12/2022</a:t>
            </a:fld>
            <a:endParaRPr lang="es-ES" noProof="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es-ES" noProof="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pPr rtl="0"/>
            <a:fld id="{3A98EE3D-8CD1-4C3F-BD1C-C98C9596463C}" type="slidenum">
              <a:rPr lang="es-ES" noProof="0" smtClean="0"/>
              <a:t>‹Nº›</a:t>
            </a:fld>
            <a:endParaRPr lang="es-ES" noProof="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3" r:id="rId3"/>
    <p:sldLayoutId id="2147483688" r:id="rId4"/>
    <p:sldLayoutId id="2147483692" r:id="rId5"/>
    <p:sldLayoutId id="2147483691" r:id="rId6"/>
    <p:sldLayoutId id="2147483690" r:id="rId7"/>
    <p:sldLayoutId id="2147483689" r:id="rId8"/>
    <p:sldLayoutId id="2147483683" r:id="rId9"/>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B7AEFB0-51F2-5449-996C-73382891D2F9}"/>
              </a:ext>
            </a:extLst>
          </p:cNvPr>
          <p:cNvSpPr>
            <a:spLocks noGrp="1"/>
          </p:cNvSpPr>
          <p:nvPr>
            <p:ph type="ctrTitle"/>
          </p:nvPr>
        </p:nvSpPr>
        <p:spPr>
          <a:xfrm>
            <a:off x="1100051" y="1964237"/>
            <a:ext cx="5179534" cy="1343373"/>
          </a:xfrm>
        </p:spPr>
        <p:txBody>
          <a:bodyPr rtlCol="0" anchor="b">
            <a:normAutofit/>
          </a:bodyPr>
          <a:lstStyle/>
          <a:p>
            <a:pPr rtl="0"/>
            <a:r>
              <a:rPr lang="es-ES" sz="5400" b="1" dirty="0">
                <a:solidFill>
                  <a:srgbClr val="FF0000"/>
                </a:solidFill>
              </a:rPr>
              <a:t>Solo cartas</a:t>
            </a:r>
          </a:p>
        </p:txBody>
      </p:sp>
      <p:sp>
        <p:nvSpPr>
          <p:cNvPr id="5" name="Subtítulo 4">
            <a:extLst>
              <a:ext uri="{FF2B5EF4-FFF2-40B4-BE49-F238E27FC236}">
                <a16:creationId xmlns:a16="http://schemas.microsoft.com/office/drawing/2014/main" id="{B0F6D6CF-8D73-6643-A348-53AAE29FD1C2}"/>
              </a:ext>
            </a:extLst>
          </p:cNvPr>
          <p:cNvSpPr>
            <a:spLocks noGrp="1"/>
          </p:cNvSpPr>
          <p:nvPr>
            <p:ph type="subTitle" idx="1"/>
          </p:nvPr>
        </p:nvSpPr>
        <p:spPr>
          <a:xfrm>
            <a:off x="1100051" y="4527474"/>
            <a:ext cx="4601034" cy="1143000"/>
          </a:xfrm>
        </p:spPr>
        <p:txBody>
          <a:bodyPr rtlCol="0">
            <a:normAutofit/>
          </a:bodyPr>
          <a:lstStyle/>
          <a:p>
            <a:pPr rtl="0"/>
            <a:r>
              <a:rPr lang="es-DO" sz="1400" b="1" dirty="0"/>
              <a:t>Wilber Salcedo Mata / 2-18-0414 </a:t>
            </a:r>
          </a:p>
          <a:p>
            <a:pPr rtl="0"/>
            <a:r>
              <a:rPr lang="es-DO" sz="1400" b="1" dirty="0"/>
              <a:t>Robert Junior Álvarez / 2-16-0738 </a:t>
            </a:r>
          </a:p>
          <a:p>
            <a:pPr rtl="0"/>
            <a:r>
              <a:rPr lang="es-DO" sz="1400" b="1" dirty="0"/>
              <a:t>Jerinel Mendoza / 1-17-0996</a:t>
            </a:r>
            <a:endParaRPr lang="es-ES" sz="1400" b="1" dirty="0"/>
          </a:p>
        </p:txBody>
      </p:sp>
      <p:sp>
        <p:nvSpPr>
          <p:cNvPr id="2" name="Título 3">
            <a:extLst>
              <a:ext uri="{FF2B5EF4-FFF2-40B4-BE49-F238E27FC236}">
                <a16:creationId xmlns:a16="http://schemas.microsoft.com/office/drawing/2014/main" id="{E9B8E51C-A56F-3D62-7095-D77FCB752B99}"/>
              </a:ext>
            </a:extLst>
          </p:cNvPr>
          <p:cNvSpPr txBox="1">
            <a:spLocks/>
          </p:cNvSpPr>
          <p:nvPr/>
        </p:nvSpPr>
        <p:spPr>
          <a:xfrm>
            <a:off x="1100051" y="3241084"/>
            <a:ext cx="1725252" cy="375832"/>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8000" kern="1200" cap="all" spc="-50" baseline="0">
                <a:solidFill>
                  <a:schemeClr val="tx1">
                    <a:lumMod val="85000"/>
                    <a:lumOff val="15000"/>
                  </a:schemeClr>
                </a:solidFill>
                <a:latin typeface="+mj-lt"/>
                <a:ea typeface="+mj-ea"/>
                <a:cs typeface="+mj-cs"/>
              </a:defRPr>
            </a:lvl1pPr>
          </a:lstStyle>
          <a:p>
            <a:r>
              <a:rPr lang="es-ES" sz="2400" dirty="0"/>
              <a:t>(videojuego)</a:t>
            </a:r>
          </a:p>
        </p:txBody>
      </p:sp>
      <p:pic>
        <p:nvPicPr>
          <p:cNvPr id="9" name="Imagen 8">
            <a:extLst>
              <a:ext uri="{FF2B5EF4-FFF2-40B4-BE49-F238E27FC236}">
                <a16:creationId xmlns:a16="http://schemas.microsoft.com/office/drawing/2014/main" id="{3D477D2A-4D20-FDC1-5500-828F2ABBD769}"/>
              </a:ext>
            </a:extLst>
          </p:cNvPr>
          <p:cNvPicPr>
            <a:picLocks noChangeAspect="1"/>
          </p:cNvPicPr>
          <p:nvPr/>
        </p:nvPicPr>
        <p:blipFill>
          <a:blip r:embed="rId3"/>
          <a:stretch>
            <a:fillRect/>
          </a:stretch>
        </p:blipFill>
        <p:spPr>
          <a:xfrm>
            <a:off x="6509127" y="1185208"/>
            <a:ext cx="4619244" cy="4619244"/>
          </a:xfrm>
          <a:prstGeom prst="rect">
            <a:avLst/>
          </a:prstGeom>
        </p:spPr>
      </p:pic>
      <p:sp>
        <p:nvSpPr>
          <p:cNvPr id="10" name="Título 3">
            <a:extLst>
              <a:ext uri="{FF2B5EF4-FFF2-40B4-BE49-F238E27FC236}">
                <a16:creationId xmlns:a16="http://schemas.microsoft.com/office/drawing/2014/main" id="{7ED5B22C-0035-0845-AC84-9CF7BF2C4438}"/>
              </a:ext>
            </a:extLst>
          </p:cNvPr>
          <p:cNvSpPr txBox="1">
            <a:spLocks/>
          </p:cNvSpPr>
          <p:nvPr/>
        </p:nvSpPr>
        <p:spPr>
          <a:xfrm>
            <a:off x="1100051" y="4151642"/>
            <a:ext cx="1725252" cy="375832"/>
          </a:xfrm>
          <a:prstGeom prst="rect">
            <a:avLst/>
          </a:prstGeom>
        </p:spPr>
        <p:txBody>
          <a:bodyPr vert="horz" lIns="91440" tIns="45720" rIns="91440" bIns="45720" rtlCol="0" anchor="b">
            <a:normAutofit fontScale="55000" lnSpcReduction="20000"/>
          </a:bodyPr>
          <a:lstStyle>
            <a:lvl1pPr algn="l" defTabSz="914400" rtl="0" eaLnBrk="1" latinLnBrk="0" hangingPunct="1">
              <a:lnSpc>
                <a:spcPct val="90000"/>
              </a:lnSpc>
              <a:spcBef>
                <a:spcPct val="0"/>
              </a:spcBef>
              <a:buNone/>
              <a:defRPr sz="8000" kern="1200" cap="all" spc="-50" baseline="0">
                <a:solidFill>
                  <a:schemeClr val="tx1">
                    <a:lumMod val="85000"/>
                    <a:lumOff val="15000"/>
                  </a:schemeClr>
                </a:solidFill>
                <a:latin typeface="+mj-lt"/>
                <a:ea typeface="+mj-ea"/>
                <a:cs typeface="+mj-cs"/>
              </a:defRPr>
            </a:lvl1pPr>
          </a:lstStyle>
          <a:p>
            <a:r>
              <a:rPr lang="es-ES" sz="2400" dirty="0">
                <a:latin typeface="Helvetica 55 Roman" panose="020B0500000000000000" pitchFamily="34" charset="0"/>
              </a:rPr>
              <a:t>Presentado por:</a:t>
            </a:r>
          </a:p>
        </p:txBody>
      </p:sp>
    </p:spTree>
    <p:extLst>
      <p:ext uri="{BB962C8B-B14F-4D97-AF65-F5344CB8AC3E}">
        <p14:creationId xmlns:p14="http://schemas.microsoft.com/office/powerpoint/2010/main" val="34510969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D59CD-1242-F149-AB16-9D02E7C89131}"/>
              </a:ext>
            </a:extLst>
          </p:cNvPr>
          <p:cNvSpPr>
            <a:spLocks noGrp="1"/>
          </p:cNvSpPr>
          <p:nvPr>
            <p:ph type="title"/>
          </p:nvPr>
        </p:nvSpPr>
        <p:spPr>
          <a:xfrm>
            <a:off x="3633746" y="942871"/>
            <a:ext cx="7521934" cy="1116517"/>
          </a:xfrm>
        </p:spPr>
        <p:txBody>
          <a:bodyPr rtlCol="0"/>
          <a:lstStyle/>
          <a:p>
            <a:pPr rtl="0"/>
            <a:r>
              <a:rPr lang="es-DO" sz="3200" b="1" i="0" u="none" strike="noStrike" dirty="0">
                <a:solidFill>
                  <a:srgbClr val="000000"/>
                </a:solidFill>
                <a:effectLst/>
              </a:rPr>
              <a:t>TIPO DE ANIMACION</a:t>
            </a:r>
            <a:endParaRPr lang="es-ES" dirty="0"/>
          </a:p>
        </p:txBody>
      </p:sp>
      <p:sp>
        <p:nvSpPr>
          <p:cNvPr id="3" name="Marcador de contenido 2">
            <a:extLst>
              <a:ext uri="{FF2B5EF4-FFF2-40B4-BE49-F238E27FC236}">
                <a16:creationId xmlns:a16="http://schemas.microsoft.com/office/drawing/2014/main" id="{79497D95-D925-3641-A715-DB7630E983B0}"/>
              </a:ext>
            </a:extLst>
          </p:cNvPr>
          <p:cNvSpPr>
            <a:spLocks noGrp="1"/>
          </p:cNvSpPr>
          <p:nvPr>
            <p:ph sz="half" idx="2"/>
          </p:nvPr>
        </p:nvSpPr>
        <p:spPr>
          <a:xfrm>
            <a:off x="3633746" y="1757238"/>
            <a:ext cx="7521934" cy="1249346"/>
          </a:xfrm>
        </p:spPr>
        <p:txBody>
          <a:bodyPr rtlCol="0"/>
          <a:lstStyle/>
          <a:p>
            <a:pPr algn="just">
              <a:lnSpc>
                <a:spcPct val="106000"/>
              </a:lnSpc>
              <a:spcAft>
                <a:spcPts val="800"/>
              </a:spcAft>
              <a:tabLst>
                <a:tab pos="5490845" algn="l"/>
              </a:tabLst>
            </a:pPr>
            <a:r>
              <a:rPr lang="es-DO" sz="1800" dirty="0">
                <a:effectLst/>
                <a:ea typeface="Times New Roman" panose="02020603050405020304" pitchFamily="18" charset="0"/>
                <a:cs typeface="Times New Roman" panose="02020603050405020304" pitchFamily="18" charset="0"/>
              </a:rPr>
              <a:t>El juego se desarrollará en animación 2D.</a:t>
            </a:r>
            <a:endParaRPr lang="es-DO" sz="1800" dirty="0">
              <a:effectLst/>
              <a:ea typeface="Calibri" panose="020F0502020204030204" pitchFamily="34" charset="0"/>
              <a:cs typeface="Times New Roman" panose="02020603050405020304" pitchFamily="18" charset="0"/>
            </a:endParaRPr>
          </a:p>
          <a:p>
            <a:pPr marL="0" indent="0" algn="just" fontAlgn="base">
              <a:spcBef>
                <a:spcPts val="0"/>
              </a:spcBef>
              <a:spcAft>
                <a:spcPts val="0"/>
              </a:spcAft>
              <a:buNone/>
            </a:pPr>
            <a:endParaRPr lang="es-ES" dirty="0">
              <a:latin typeface="+mj-lt"/>
            </a:endParaRPr>
          </a:p>
        </p:txBody>
      </p:sp>
      <p:pic>
        <p:nvPicPr>
          <p:cNvPr id="6" name="Imagen 5">
            <a:extLst>
              <a:ext uri="{FF2B5EF4-FFF2-40B4-BE49-F238E27FC236}">
                <a16:creationId xmlns:a16="http://schemas.microsoft.com/office/drawing/2014/main" id="{6848C928-BFD8-1EC4-2EF9-700002315A0C}"/>
              </a:ext>
            </a:extLst>
          </p:cNvPr>
          <p:cNvPicPr>
            <a:picLocks noChangeAspect="1"/>
          </p:cNvPicPr>
          <p:nvPr/>
        </p:nvPicPr>
        <p:blipFill>
          <a:blip r:embed="rId3"/>
          <a:stretch>
            <a:fillRect/>
          </a:stretch>
        </p:blipFill>
        <p:spPr>
          <a:xfrm>
            <a:off x="9907325" y="766149"/>
            <a:ext cx="1526650" cy="643172"/>
          </a:xfrm>
          <a:prstGeom prst="rect">
            <a:avLst/>
          </a:prstGeom>
        </p:spPr>
      </p:pic>
      <p:pic>
        <p:nvPicPr>
          <p:cNvPr id="7" name="Imagen 6">
            <a:extLst>
              <a:ext uri="{FF2B5EF4-FFF2-40B4-BE49-F238E27FC236}">
                <a16:creationId xmlns:a16="http://schemas.microsoft.com/office/drawing/2014/main" id="{F6172B21-FCC9-4303-AEDD-907B98D7B538}"/>
              </a:ext>
            </a:extLst>
          </p:cNvPr>
          <p:cNvPicPr>
            <a:picLocks noChangeAspect="1"/>
          </p:cNvPicPr>
          <p:nvPr/>
        </p:nvPicPr>
        <p:blipFill>
          <a:blip r:embed="rId4"/>
          <a:stretch>
            <a:fillRect/>
          </a:stretch>
        </p:blipFill>
        <p:spPr>
          <a:xfrm>
            <a:off x="903994" y="942871"/>
            <a:ext cx="1776454" cy="1776454"/>
          </a:xfrm>
          <a:prstGeom prst="rect">
            <a:avLst/>
          </a:prstGeom>
        </p:spPr>
      </p:pic>
    </p:spTree>
    <p:extLst>
      <p:ext uri="{BB962C8B-B14F-4D97-AF65-F5344CB8AC3E}">
        <p14:creationId xmlns:p14="http://schemas.microsoft.com/office/powerpoint/2010/main" val="757509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2E9F2-C620-4FC8-8F0A-A41F3E18EE1C}"/>
              </a:ext>
            </a:extLst>
          </p:cNvPr>
          <p:cNvSpPr>
            <a:spLocks noGrp="1"/>
          </p:cNvSpPr>
          <p:nvPr>
            <p:ph type="title"/>
          </p:nvPr>
        </p:nvSpPr>
        <p:spPr/>
        <p:txBody>
          <a:bodyPr rtlCol="0">
            <a:normAutofit/>
          </a:bodyPr>
          <a:lstStyle/>
          <a:p>
            <a:pPr algn="just" rtl="0" fontAlgn="base">
              <a:spcBef>
                <a:spcPts val="0"/>
              </a:spcBef>
              <a:spcAft>
                <a:spcPts val="0"/>
              </a:spcAft>
            </a:pPr>
            <a:r>
              <a:rPr lang="es-DO" sz="3200" b="1" i="0" u="none" strike="noStrike" dirty="0">
                <a:solidFill>
                  <a:srgbClr val="000000"/>
                </a:solidFill>
                <a:effectLst/>
              </a:rPr>
              <a:t>EQUIPO DE TRABAJO</a:t>
            </a:r>
          </a:p>
        </p:txBody>
      </p:sp>
      <p:sp>
        <p:nvSpPr>
          <p:cNvPr id="20" name="Marcador de contenido 19">
            <a:extLst>
              <a:ext uri="{FF2B5EF4-FFF2-40B4-BE49-F238E27FC236}">
                <a16:creationId xmlns:a16="http://schemas.microsoft.com/office/drawing/2014/main" id="{FE413555-90DA-4F8E-95CF-45718528F423}"/>
              </a:ext>
            </a:extLst>
          </p:cNvPr>
          <p:cNvSpPr>
            <a:spLocks noGrp="1"/>
          </p:cNvSpPr>
          <p:nvPr>
            <p:ph idx="1"/>
          </p:nvPr>
        </p:nvSpPr>
        <p:spPr>
          <a:xfrm>
            <a:off x="1170432" y="2033202"/>
            <a:ext cx="10058400" cy="2117379"/>
          </a:xfrm>
          <a:solidFill>
            <a:schemeClr val="bg1"/>
          </a:solidFill>
        </p:spPr>
        <p:txBody>
          <a:bodyPr rtlCol="0">
            <a:normAutofit lnSpcReduction="10000"/>
          </a:bodyPr>
          <a:lstStyle/>
          <a:p>
            <a:pPr marL="342900" lvl="0" indent="-342900">
              <a:spcAft>
                <a:spcPts val="230"/>
              </a:spcAft>
              <a:buFont typeface="Symbol" panose="05050102010706020507" pitchFamily="18" charset="2"/>
              <a:buChar char=""/>
            </a:pPr>
            <a:r>
              <a:rPr lang="es-DO" sz="1800" b="1" dirty="0">
                <a:solidFill>
                  <a:srgbClr val="000000"/>
                </a:solidFill>
                <a:effectLst/>
                <a:ea typeface="Calibri" panose="020F0502020204030204" pitchFamily="34" charset="0"/>
              </a:rPr>
              <a:t>Diseñador: </a:t>
            </a:r>
            <a:r>
              <a:rPr lang="es-DO" sz="1800" dirty="0">
                <a:solidFill>
                  <a:srgbClr val="000000"/>
                </a:solidFill>
                <a:effectLst/>
                <a:ea typeface="Calibri" panose="020F0502020204030204" pitchFamily="34" charset="0"/>
              </a:rPr>
              <a:t>Wilber Salcedo y </a:t>
            </a:r>
            <a:r>
              <a:rPr lang="es-DO" sz="1800" dirty="0" err="1">
                <a:solidFill>
                  <a:srgbClr val="000000"/>
                </a:solidFill>
                <a:effectLst/>
                <a:ea typeface="Calibri" panose="020F0502020204030204" pitchFamily="34" charset="0"/>
              </a:rPr>
              <a:t>Jerinel</a:t>
            </a:r>
            <a:r>
              <a:rPr lang="es-DO" sz="1800" dirty="0">
                <a:solidFill>
                  <a:srgbClr val="000000"/>
                </a:solidFill>
                <a:effectLst/>
                <a:ea typeface="Calibri" panose="020F0502020204030204" pitchFamily="34" charset="0"/>
              </a:rPr>
              <a:t> Mendoza. </a:t>
            </a:r>
          </a:p>
          <a:p>
            <a:pPr marL="342900" lvl="0" indent="-342900">
              <a:spcAft>
                <a:spcPts val="230"/>
              </a:spcAft>
              <a:buFont typeface="Symbol" panose="05050102010706020507" pitchFamily="18" charset="2"/>
              <a:buChar char=""/>
            </a:pPr>
            <a:r>
              <a:rPr lang="es-DO" sz="1800" b="1" dirty="0">
                <a:solidFill>
                  <a:srgbClr val="000000"/>
                </a:solidFill>
                <a:effectLst/>
                <a:ea typeface="Calibri" panose="020F0502020204030204" pitchFamily="34" charset="0"/>
              </a:rPr>
              <a:t>Animador: </a:t>
            </a:r>
            <a:r>
              <a:rPr lang="es-DO" sz="1800" dirty="0">
                <a:solidFill>
                  <a:srgbClr val="000000"/>
                </a:solidFill>
                <a:effectLst/>
                <a:ea typeface="Calibri" panose="020F0502020204030204" pitchFamily="34" charset="0"/>
              </a:rPr>
              <a:t>Robert Junior Álvarez. </a:t>
            </a:r>
          </a:p>
          <a:p>
            <a:pPr marL="342900" lvl="0" indent="-342900">
              <a:spcAft>
                <a:spcPts val="230"/>
              </a:spcAft>
              <a:buFont typeface="Symbol" panose="05050102010706020507" pitchFamily="18" charset="2"/>
              <a:buChar char=""/>
            </a:pPr>
            <a:r>
              <a:rPr lang="es-DO" sz="1800" b="1" dirty="0">
                <a:solidFill>
                  <a:srgbClr val="000000"/>
                </a:solidFill>
                <a:effectLst/>
                <a:ea typeface="Calibri" panose="020F0502020204030204" pitchFamily="34" charset="0"/>
              </a:rPr>
              <a:t>Programador: </a:t>
            </a:r>
            <a:r>
              <a:rPr lang="es-DO" sz="1800" dirty="0">
                <a:solidFill>
                  <a:srgbClr val="000000"/>
                </a:solidFill>
                <a:effectLst/>
                <a:ea typeface="Calibri" panose="020F0502020204030204" pitchFamily="34" charset="0"/>
              </a:rPr>
              <a:t>Wilber Salcedo, </a:t>
            </a:r>
            <a:r>
              <a:rPr lang="es-DO" sz="1800" dirty="0" err="1">
                <a:solidFill>
                  <a:srgbClr val="000000"/>
                </a:solidFill>
                <a:effectLst/>
                <a:ea typeface="Calibri" panose="020F0502020204030204" pitchFamily="34" charset="0"/>
              </a:rPr>
              <a:t>Jerinel</a:t>
            </a:r>
            <a:r>
              <a:rPr lang="es-DO" sz="1800" dirty="0">
                <a:solidFill>
                  <a:srgbClr val="000000"/>
                </a:solidFill>
                <a:effectLst/>
                <a:ea typeface="Calibri" panose="020F0502020204030204" pitchFamily="34" charset="0"/>
              </a:rPr>
              <a:t> Mendoza y Robert Junior Álvarez.</a:t>
            </a:r>
          </a:p>
          <a:p>
            <a:pPr marL="342900" lvl="0" indent="-342900">
              <a:spcAft>
                <a:spcPts val="230"/>
              </a:spcAft>
              <a:buFont typeface="Symbol" panose="05050102010706020507" pitchFamily="18" charset="2"/>
              <a:buChar char=""/>
            </a:pPr>
            <a:r>
              <a:rPr lang="es-DO" sz="1800" b="1" dirty="0">
                <a:solidFill>
                  <a:srgbClr val="000000"/>
                </a:solidFill>
                <a:effectLst/>
                <a:ea typeface="Calibri" panose="020F0502020204030204" pitchFamily="34" charset="0"/>
              </a:rPr>
              <a:t>Ingeniero de sonido: </a:t>
            </a:r>
            <a:r>
              <a:rPr lang="es-DO" sz="1800" dirty="0" err="1">
                <a:solidFill>
                  <a:srgbClr val="000000"/>
                </a:solidFill>
                <a:effectLst/>
                <a:ea typeface="Calibri" panose="020F0502020204030204" pitchFamily="34" charset="0"/>
              </a:rPr>
              <a:t>Jerinel</a:t>
            </a:r>
            <a:r>
              <a:rPr lang="es-DO" sz="1800" dirty="0">
                <a:solidFill>
                  <a:srgbClr val="000000"/>
                </a:solidFill>
                <a:effectLst/>
                <a:ea typeface="Calibri" panose="020F0502020204030204" pitchFamily="34" charset="0"/>
              </a:rPr>
              <a:t> Mendoza </a:t>
            </a:r>
          </a:p>
          <a:p>
            <a:pPr marL="342900" lvl="0" indent="-342900">
              <a:buFont typeface="Symbol" panose="05050102010706020507" pitchFamily="18" charset="2"/>
              <a:buChar char=""/>
            </a:pPr>
            <a:r>
              <a:rPr lang="es-DO" sz="1800" b="1" dirty="0">
                <a:solidFill>
                  <a:srgbClr val="000000"/>
                </a:solidFill>
                <a:effectLst/>
                <a:ea typeface="Calibri" panose="020F0502020204030204" pitchFamily="34" charset="0"/>
              </a:rPr>
              <a:t>Administrador de la comunidad: </a:t>
            </a:r>
            <a:r>
              <a:rPr lang="es-DO" sz="1800" dirty="0">
                <a:solidFill>
                  <a:srgbClr val="000000"/>
                </a:solidFill>
                <a:effectLst/>
                <a:ea typeface="Calibri" panose="020F0502020204030204" pitchFamily="34" charset="0"/>
              </a:rPr>
              <a:t>Wilber Salcedo y Robert Junior Álvarez.</a:t>
            </a:r>
          </a:p>
          <a:p>
            <a:pPr algn="just" rtl="0">
              <a:spcBef>
                <a:spcPts val="0"/>
              </a:spcBef>
              <a:spcAft>
                <a:spcPts val="0"/>
              </a:spcAft>
            </a:pPr>
            <a:endParaRPr lang="es-DO" dirty="0">
              <a:effectLst/>
              <a:latin typeface="+mj-lt"/>
            </a:endParaRPr>
          </a:p>
        </p:txBody>
      </p:sp>
      <p:pic>
        <p:nvPicPr>
          <p:cNvPr id="6" name="Imagen 5">
            <a:extLst>
              <a:ext uri="{FF2B5EF4-FFF2-40B4-BE49-F238E27FC236}">
                <a16:creationId xmlns:a16="http://schemas.microsoft.com/office/drawing/2014/main" id="{AB03B6C2-471F-1B0B-9DE5-1F9392F1650E}"/>
              </a:ext>
            </a:extLst>
          </p:cNvPr>
          <p:cNvPicPr>
            <a:picLocks noChangeAspect="1"/>
          </p:cNvPicPr>
          <p:nvPr/>
        </p:nvPicPr>
        <p:blipFill>
          <a:blip r:embed="rId3"/>
          <a:stretch>
            <a:fillRect/>
          </a:stretch>
        </p:blipFill>
        <p:spPr>
          <a:xfrm>
            <a:off x="9907325" y="766149"/>
            <a:ext cx="1526650" cy="643172"/>
          </a:xfrm>
          <a:prstGeom prst="rect">
            <a:avLst/>
          </a:prstGeom>
        </p:spPr>
      </p:pic>
      <p:pic>
        <p:nvPicPr>
          <p:cNvPr id="4" name="Imagen 3">
            <a:extLst>
              <a:ext uri="{FF2B5EF4-FFF2-40B4-BE49-F238E27FC236}">
                <a16:creationId xmlns:a16="http://schemas.microsoft.com/office/drawing/2014/main" id="{D180C2CC-DB49-3F1E-CFF2-96C90E3F93A2}"/>
              </a:ext>
            </a:extLst>
          </p:cNvPr>
          <p:cNvPicPr>
            <a:picLocks noChangeAspect="1"/>
          </p:cNvPicPr>
          <p:nvPr/>
        </p:nvPicPr>
        <p:blipFill>
          <a:blip r:embed="rId4"/>
          <a:stretch>
            <a:fillRect/>
          </a:stretch>
        </p:blipFill>
        <p:spPr>
          <a:xfrm>
            <a:off x="4027394" y="4258236"/>
            <a:ext cx="3942230" cy="1828117"/>
          </a:xfrm>
          <a:prstGeom prst="rect">
            <a:avLst/>
          </a:prstGeom>
        </p:spPr>
      </p:pic>
    </p:spTree>
    <p:extLst>
      <p:ext uri="{BB962C8B-B14F-4D97-AF65-F5344CB8AC3E}">
        <p14:creationId xmlns:p14="http://schemas.microsoft.com/office/powerpoint/2010/main" val="34944937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2E9F2-C620-4FC8-8F0A-A41F3E18EE1C}"/>
              </a:ext>
            </a:extLst>
          </p:cNvPr>
          <p:cNvSpPr>
            <a:spLocks noGrp="1"/>
          </p:cNvSpPr>
          <p:nvPr>
            <p:ph type="title"/>
          </p:nvPr>
        </p:nvSpPr>
        <p:spPr/>
        <p:txBody>
          <a:bodyPr rtlCol="0">
            <a:normAutofit/>
          </a:bodyPr>
          <a:lstStyle/>
          <a:p>
            <a:pPr algn="just" rtl="0" fontAlgn="base">
              <a:spcBef>
                <a:spcPts val="0"/>
              </a:spcBef>
              <a:spcAft>
                <a:spcPts val="0"/>
              </a:spcAft>
            </a:pPr>
            <a:r>
              <a:rPr lang="es-DO" sz="3200" b="1" i="0" u="none" strike="noStrike" dirty="0">
                <a:solidFill>
                  <a:srgbClr val="000000"/>
                </a:solidFill>
                <a:effectLst/>
              </a:rPr>
              <a:t>HISTORIA</a:t>
            </a:r>
          </a:p>
        </p:txBody>
      </p:sp>
      <p:sp>
        <p:nvSpPr>
          <p:cNvPr id="20" name="Marcador de contenido 19">
            <a:extLst>
              <a:ext uri="{FF2B5EF4-FFF2-40B4-BE49-F238E27FC236}">
                <a16:creationId xmlns:a16="http://schemas.microsoft.com/office/drawing/2014/main" id="{FE413555-90DA-4F8E-95CF-45718528F423}"/>
              </a:ext>
            </a:extLst>
          </p:cNvPr>
          <p:cNvSpPr>
            <a:spLocks noGrp="1"/>
          </p:cNvSpPr>
          <p:nvPr>
            <p:ph idx="1"/>
          </p:nvPr>
        </p:nvSpPr>
        <p:spPr>
          <a:xfrm>
            <a:off x="1170432" y="2033202"/>
            <a:ext cx="10058400" cy="3453198"/>
          </a:xfrm>
          <a:solidFill>
            <a:schemeClr val="bg1"/>
          </a:solidFill>
        </p:spPr>
        <p:txBody>
          <a:bodyPr rtlCol="0">
            <a:normAutofit/>
          </a:bodyPr>
          <a:lstStyle/>
          <a:p>
            <a:pPr algn="just">
              <a:lnSpc>
                <a:spcPct val="106000"/>
              </a:lnSpc>
              <a:spcAft>
                <a:spcPts val="800"/>
              </a:spcAft>
              <a:tabLst>
                <a:tab pos="5490845" algn="l"/>
              </a:tabLst>
            </a:pPr>
            <a:r>
              <a:rPr lang="es-DO" sz="1800" dirty="0">
                <a:effectLst/>
                <a:ea typeface="Times New Roman" panose="02020603050405020304" pitchFamily="18" charset="0"/>
                <a:cs typeface="Times New Roman" panose="02020603050405020304" pitchFamily="18" charset="0"/>
              </a:rPr>
              <a:t>El juego de cartas solitario se remonta al siglo XVIII. La primera referencia sobreviviente aparece en un libro alemán. La primera mención del solitario parece indicar que originalmente era un juego de cartas competitivo, aunque hoy en día es principalmente un juego de solitario.</a:t>
            </a:r>
            <a:endParaRPr lang="es-DO" sz="1800" dirty="0">
              <a:effectLst/>
              <a:ea typeface="Calibri" panose="020F0502020204030204" pitchFamily="34" charset="0"/>
              <a:cs typeface="Times New Roman" panose="02020603050405020304" pitchFamily="18" charset="0"/>
            </a:endParaRPr>
          </a:p>
          <a:p>
            <a:pPr algn="just">
              <a:lnSpc>
                <a:spcPct val="106000"/>
              </a:lnSpc>
              <a:spcAft>
                <a:spcPts val="800"/>
              </a:spcAft>
            </a:pPr>
            <a:r>
              <a:rPr lang="es-DO" sz="1800" dirty="0">
                <a:effectLst/>
                <a:ea typeface="Calibri" panose="020F0502020204030204" pitchFamily="34" charset="0"/>
                <a:cs typeface="Times New Roman" panose="02020603050405020304" pitchFamily="18" charset="0"/>
              </a:rPr>
              <a:t>Se cree que el juego se originó en Suecia, ya que se publicaron muchos libros sobre el juego de la paciencia en el país en la primera mitad del siglo XIX. El solitario se hizo popular en la sociedad británica gracias al libro </a:t>
            </a:r>
            <a:r>
              <a:rPr lang="es-DO" sz="1800" dirty="0" err="1">
                <a:effectLst/>
                <a:ea typeface="Calibri" panose="020F0502020204030204" pitchFamily="34" charset="0"/>
                <a:cs typeface="Times New Roman" panose="02020603050405020304" pitchFamily="18" charset="0"/>
              </a:rPr>
              <a:t>Illustrated</a:t>
            </a:r>
            <a:r>
              <a:rPr lang="es-DO" sz="1800" dirty="0">
                <a:effectLst/>
                <a:ea typeface="Calibri" panose="020F0502020204030204" pitchFamily="34" charset="0"/>
                <a:cs typeface="Times New Roman" panose="02020603050405020304" pitchFamily="18" charset="0"/>
              </a:rPr>
              <a:t> </a:t>
            </a:r>
            <a:r>
              <a:rPr lang="es-DO" sz="1800" dirty="0" err="1">
                <a:effectLst/>
                <a:ea typeface="Calibri" panose="020F0502020204030204" pitchFamily="34" charset="0"/>
                <a:cs typeface="Times New Roman" panose="02020603050405020304" pitchFamily="18" charset="0"/>
              </a:rPr>
              <a:t>Games</a:t>
            </a:r>
            <a:r>
              <a:rPr lang="es-DO" sz="1800" dirty="0">
                <a:effectLst/>
                <a:ea typeface="Calibri" panose="020F0502020204030204" pitchFamily="34" charset="0"/>
                <a:cs typeface="Times New Roman" panose="02020603050405020304" pitchFamily="18" charset="0"/>
              </a:rPr>
              <a:t> </a:t>
            </a:r>
            <a:r>
              <a:rPr lang="es-DO" sz="1800" dirty="0" err="1">
                <a:effectLst/>
                <a:ea typeface="Calibri" panose="020F0502020204030204" pitchFamily="34" charset="0"/>
                <a:cs typeface="Times New Roman" panose="02020603050405020304" pitchFamily="18" charset="0"/>
              </a:rPr>
              <a:t>of</a:t>
            </a:r>
            <a:r>
              <a:rPr lang="es-DO" sz="1800" dirty="0">
                <a:effectLst/>
                <a:ea typeface="Calibri" panose="020F0502020204030204" pitchFamily="34" charset="0"/>
                <a:cs typeface="Times New Roman" panose="02020603050405020304" pitchFamily="18" charset="0"/>
              </a:rPr>
              <a:t> </a:t>
            </a:r>
            <a:r>
              <a:rPr lang="es-DO" sz="1800" dirty="0" err="1">
                <a:effectLst/>
                <a:ea typeface="Calibri" panose="020F0502020204030204" pitchFamily="34" charset="0"/>
                <a:cs typeface="Times New Roman" panose="02020603050405020304" pitchFamily="18" charset="0"/>
              </a:rPr>
              <a:t>Patience</a:t>
            </a:r>
            <a:r>
              <a:rPr lang="es-DO" sz="1800" dirty="0">
                <a:effectLst/>
                <a:ea typeface="Calibri" panose="020F0502020204030204" pitchFamily="34" charset="0"/>
                <a:cs typeface="Times New Roman" panose="02020603050405020304" pitchFamily="18" charset="0"/>
              </a:rPr>
              <a:t> escrito por la Sra. </a:t>
            </a:r>
            <a:r>
              <a:rPr lang="es-DO" sz="1800" dirty="0" err="1">
                <a:effectLst/>
                <a:ea typeface="Calibri" panose="020F0502020204030204" pitchFamily="34" charset="0"/>
                <a:cs typeface="Times New Roman" panose="02020603050405020304" pitchFamily="18" charset="0"/>
              </a:rPr>
              <a:t>Adelaide</a:t>
            </a:r>
            <a:r>
              <a:rPr lang="es-DO" sz="1800" dirty="0">
                <a:effectLst/>
                <a:ea typeface="Calibri" panose="020F0502020204030204" pitchFamily="34" charset="0"/>
                <a:cs typeface="Times New Roman" panose="02020603050405020304" pitchFamily="18" charset="0"/>
              </a:rPr>
              <a:t> Cadogan. Se desconoce la fecha exacta de la primera versión, pero sabemos que la segunda versión se publicó en 1874 y todavía se vende hoy.</a:t>
            </a:r>
          </a:p>
          <a:p>
            <a:pPr marL="0" lvl="0" indent="0">
              <a:spcAft>
                <a:spcPts val="230"/>
              </a:spcAft>
              <a:buNone/>
            </a:pPr>
            <a:endParaRPr lang="es-DO" sz="1800" dirty="0">
              <a:solidFill>
                <a:srgbClr val="000000"/>
              </a:solidFill>
              <a:effectLst/>
              <a:ea typeface="Calibri" panose="020F0502020204030204" pitchFamily="34" charset="0"/>
            </a:endParaRPr>
          </a:p>
        </p:txBody>
      </p:sp>
      <p:pic>
        <p:nvPicPr>
          <p:cNvPr id="6" name="Imagen 5">
            <a:extLst>
              <a:ext uri="{FF2B5EF4-FFF2-40B4-BE49-F238E27FC236}">
                <a16:creationId xmlns:a16="http://schemas.microsoft.com/office/drawing/2014/main" id="{AB03B6C2-471F-1B0B-9DE5-1F9392F1650E}"/>
              </a:ext>
            </a:extLst>
          </p:cNvPr>
          <p:cNvPicPr>
            <a:picLocks noChangeAspect="1"/>
          </p:cNvPicPr>
          <p:nvPr/>
        </p:nvPicPr>
        <p:blipFill>
          <a:blip r:embed="rId3"/>
          <a:stretch>
            <a:fillRect/>
          </a:stretch>
        </p:blipFill>
        <p:spPr>
          <a:xfrm>
            <a:off x="9907325" y="766149"/>
            <a:ext cx="1526650" cy="643172"/>
          </a:xfrm>
          <a:prstGeom prst="rect">
            <a:avLst/>
          </a:prstGeom>
        </p:spPr>
      </p:pic>
    </p:spTree>
    <p:extLst>
      <p:ext uri="{BB962C8B-B14F-4D97-AF65-F5344CB8AC3E}">
        <p14:creationId xmlns:p14="http://schemas.microsoft.com/office/powerpoint/2010/main" val="8853727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2E9F2-C620-4FC8-8F0A-A41F3E18EE1C}"/>
              </a:ext>
            </a:extLst>
          </p:cNvPr>
          <p:cNvSpPr>
            <a:spLocks noGrp="1"/>
          </p:cNvSpPr>
          <p:nvPr>
            <p:ph type="title"/>
          </p:nvPr>
        </p:nvSpPr>
        <p:spPr/>
        <p:txBody>
          <a:bodyPr rtlCol="0">
            <a:normAutofit/>
          </a:bodyPr>
          <a:lstStyle/>
          <a:p>
            <a:pPr algn="just" rtl="0" fontAlgn="base">
              <a:spcBef>
                <a:spcPts val="0"/>
              </a:spcBef>
              <a:spcAft>
                <a:spcPts val="0"/>
              </a:spcAft>
            </a:pPr>
            <a:r>
              <a:rPr lang="es-US" sz="3200" b="1" dirty="0">
                <a:solidFill>
                  <a:srgbClr val="000000"/>
                </a:solidFill>
              </a:rPr>
              <a:t>G</a:t>
            </a:r>
            <a:r>
              <a:rPr lang="es-DO" sz="3200" b="1" dirty="0" err="1">
                <a:solidFill>
                  <a:srgbClr val="000000"/>
                </a:solidFill>
              </a:rPr>
              <a:t>UIóN</a:t>
            </a:r>
            <a:endParaRPr lang="es-DO" sz="3200" b="1" i="0" u="none" strike="noStrike" dirty="0">
              <a:solidFill>
                <a:srgbClr val="000000"/>
              </a:solidFill>
              <a:effectLst/>
            </a:endParaRPr>
          </a:p>
        </p:txBody>
      </p:sp>
      <p:sp>
        <p:nvSpPr>
          <p:cNvPr id="20" name="Marcador de contenido 19">
            <a:extLst>
              <a:ext uri="{FF2B5EF4-FFF2-40B4-BE49-F238E27FC236}">
                <a16:creationId xmlns:a16="http://schemas.microsoft.com/office/drawing/2014/main" id="{FE413555-90DA-4F8E-95CF-45718528F423}"/>
              </a:ext>
            </a:extLst>
          </p:cNvPr>
          <p:cNvSpPr>
            <a:spLocks noGrp="1"/>
          </p:cNvSpPr>
          <p:nvPr>
            <p:ph idx="1"/>
          </p:nvPr>
        </p:nvSpPr>
        <p:spPr>
          <a:xfrm>
            <a:off x="1170432" y="2033202"/>
            <a:ext cx="10058400" cy="3453198"/>
          </a:xfrm>
          <a:solidFill>
            <a:schemeClr val="bg1"/>
          </a:solidFill>
        </p:spPr>
        <p:txBody>
          <a:bodyPr rtlCol="0">
            <a:normAutofit/>
          </a:bodyPr>
          <a:lstStyle/>
          <a:p>
            <a:pPr algn="just">
              <a:lnSpc>
                <a:spcPct val="107000"/>
              </a:lnSpc>
              <a:spcAft>
                <a:spcPts val="800"/>
              </a:spcAft>
            </a:pPr>
            <a:r>
              <a:rPr lang="es-DO" sz="1800" dirty="0">
                <a:effectLst/>
                <a:ea typeface="Calibri" panose="020F0502020204030204" pitchFamily="34" charset="0"/>
              </a:rPr>
              <a:t>El solitario es un juego de cartas solitario que se juega con un mazo de 52 cartas. </a:t>
            </a:r>
            <a:r>
              <a:rPr lang="es-ES" sz="1800" dirty="0">
                <a:effectLst/>
                <a:ea typeface="Calibri" panose="020F0502020204030204" pitchFamily="34" charset="0"/>
              </a:rPr>
              <a:t>El objetivo del juego es organizar las cartas en cuatro pilas en orden de palo y valor, desde el as hasta el rey.</a:t>
            </a:r>
            <a:endParaRPr lang="es-DO" sz="1800" dirty="0">
              <a:effectLst/>
              <a:ea typeface="Calibri" panose="020F0502020204030204" pitchFamily="34" charset="0"/>
            </a:endParaRPr>
          </a:p>
          <a:p>
            <a:pPr algn="just">
              <a:lnSpc>
                <a:spcPct val="107000"/>
              </a:lnSpc>
              <a:spcAft>
                <a:spcPts val="800"/>
              </a:spcAft>
            </a:pPr>
            <a:r>
              <a:rPr lang="es-ES" sz="1800" dirty="0">
                <a:effectLst/>
                <a:ea typeface="Calibri" panose="020F0502020204030204" pitchFamily="34" charset="0"/>
              </a:rPr>
              <a:t>Se recreará el juego llevándolo a una plataforma 2D.</a:t>
            </a:r>
            <a:endParaRPr lang="es-DO" sz="1800" dirty="0">
              <a:effectLst/>
              <a:ea typeface="Calibri" panose="020F0502020204030204" pitchFamily="34" charset="0"/>
            </a:endParaRPr>
          </a:p>
          <a:p>
            <a:pPr marL="0" indent="0" algn="just">
              <a:lnSpc>
                <a:spcPct val="106000"/>
              </a:lnSpc>
              <a:spcAft>
                <a:spcPts val="800"/>
              </a:spcAft>
              <a:buNone/>
              <a:tabLst>
                <a:tab pos="5490845" algn="l"/>
              </a:tabLst>
            </a:pPr>
            <a:endParaRPr lang="es-DO" sz="1800" dirty="0">
              <a:solidFill>
                <a:srgbClr val="000000"/>
              </a:solidFill>
              <a:effectLst/>
              <a:ea typeface="Calibri" panose="020F0502020204030204" pitchFamily="34" charset="0"/>
            </a:endParaRPr>
          </a:p>
        </p:txBody>
      </p:sp>
      <p:pic>
        <p:nvPicPr>
          <p:cNvPr id="6" name="Imagen 5">
            <a:extLst>
              <a:ext uri="{FF2B5EF4-FFF2-40B4-BE49-F238E27FC236}">
                <a16:creationId xmlns:a16="http://schemas.microsoft.com/office/drawing/2014/main" id="{AB03B6C2-471F-1B0B-9DE5-1F9392F1650E}"/>
              </a:ext>
            </a:extLst>
          </p:cNvPr>
          <p:cNvPicPr>
            <a:picLocks noChangeAspect="1"/>
          </p:cNvPicPr>
          <p:nvPr/>
        </p:nvPicPr>
        <p:blipFill>
          <a:blip r:embed="rId3"/>
          <a:stretch>
            <a:fillRect/>
          </a:stretch>
        </p:blipFill>
        <p:spPr>
          <a:xfrm>
            <a:off x="9907325" y="766149"/>
            <a:ext cx="1526650" cy="643172"/>
          </a:xfrm>
          <a:prstGeom prst="rect">
            <a:avLst/>
          </a:prstGeom>
        </p:spPr>
      </p:pic>
    </p:spTree>
    <p:extLst>
      <p:ext uri="{BB962C8B-B14F-4D97-AF65-F5344CB8AC3E}">
        <p14:creationId xmlns:p14="http://schemas.microsoft.com/office/powerpoint/2010/main" val="12413065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0EF75C3-C793-93C3-DBA3-60DE7D836247}"/>
              </a:ext>
            </a:extLst>
          </p:cNvPr>
          <p:cNvSpPr>
            <a:spLocks noGrp="1"/>
          </p:cNvSpPr>
          <p:nvPr>
            <p:ph type="title"/>
          </p:nvPr>
        </p:nvSpPr>
        <p:spPr>
          <a:xfrm>
            <a:off x="1097280" y="942871"/>
            <a:ext cx="10058400" cy="670776"/>
          </a:xfrm>
        </p:spPr>
        <p:txBody>
          <a:bodyPr>
            <a:normAutofit/>
          </a:bodyPr>
          <a:lstStyle/>
          <a:p>
            <a:pPr algn="ctr"/>
            <a:r>
              <a:rPr lang="es-US" sz="3200" b="1" dirty="0">
                <a:solidFill>
                  <a:schemeClr val="tx1"/>
                </a:solidFill>
              </a:rPr>
              <a:t>STORYBOARD</a:t>
            </a:r>
            <a:endParaRPr lang="es-DO" sz="3200" b="1" dirty="0">
              <a:solidFill>
                <a:schemeClr val="tx1"/>
              </a:solidFill>
            </a:endParaRPr>
          </a:p>
        </p:txBody>
      </p:sp>
      <p:pic>
        <p:nvPicPr>
          <p:cNvPr id="5" name="Imagen 4" descr="Cómo acceder y jugar al solitario en Windows 10 ¡No te lo pierdas!">
            <a:extLst>
              <a:ext uri="{FF2B5EF4-FFF2-40B4-BE49-F238E27FC236}">
                <a16:creationId xmlns:a16="http://schemas.microsoft.com/office/drawing/2014/main" id="{301DF1D5-84AE-4D85-0C0F-5A45C8451B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573" y="1613647"/>
            <a:ext cx="8009591" cy="4505617"/>
          </a:xfrm>
          <a:prstGeom prst="rect">
            <a:avLst/>
          </a:prstGeom>
          <a:noFill/>
          <a:ln>
            <a:noFill/>
          </a:ln>
        </p:spPr>
      </p:pic>
      <p:pic>
        <p:nvPicPr>
          <p:cNvPr id="6" name="Imagen 5">
            <a:extLst>
              <a:ext uri="{FF2B5EF4-FFF2-40B4-BE49-F238E27FC236}">
                <a16:creationId xmlns:a16="http://schemas.microsoft.com/office/drawing/2014/main" id="{BFEB792F-2915-289E-D258-BAF447AEE444}"/>
              </a:ext>
            </a:extLst>
          </p:cNvPr>
          <p:cNvPicPr>
            <a:picLocks noChangeAspect="1"/>
          </p:cNvPicPr>
          <p:nvPr/>
        </p:nvPicPr>
        <p:blipFill>
          <a:blip r:embed="rId3"/>
          <a:stretch>
            <a:fillRect/>
          </a:stretch>
        </p:blipFill>
        <p:spPr>
          <a:xfrm>
            <a:off x="9907325" y="766149"/>
            <a:ext cx="1526650" cy="643172"/>
          </a:xfrm>
          <a:prstGeom prst="rect">
            <a:avLst/>
          </a:prstGeom>
        </p:spPr>
      </p:pic>
    </p:spTree>
    <p:extLst>
      <p:ext uri="{BB962C8B-B14F-4D97-AF65-F5344CB8AC3E}">
        <p14:creationId xmlns:p14="http://schemas.microsoft.com/office/powerpoint/2010/main" val="27006947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D59CD-1242-F149-AB16-9D02E7C89131}"/>
              </a:ext>
            </a:extLst>
          </p:cNvPr>
          <p:cNvSpPr>
            <a:spLocks noGrp="1"/>
          </p:cNvSpPr>
          <p:nvPr>
            <p:ph type="title"/>
          </p:nvPr>
        </p:nvSpPr>
        <p:spPr>
          <a:xfrm>
            <a:off x="3633746" y="942871"/>
            <a:ext cx="7521934" cy="1116517"/>
          </a:xfrm>
        </p:spPr>
        <p:txBody>
          <a:bodyPr rtlCol="0"/>
          <a:lstStyle/>
          <a:p>
            <a:pPr rtl="0"/>
            <a:r>
              <a:rPr lang="es-DO" sz="3200" b="1" i="0" u="none" strike="noStrike" dirty="0">
                <a:solidFill>
                  <a:srgbClr val="000000"/>
                </a:solidFill>
                <a:effectLst/>
              </a:rPr>
              <a:t>PERSONAJES</a:t>
            </a:r>
            <a:endParaRPr lang="es-ES" dirty="0"/>
          </a:p>
        </p:txBody>
      </p:sp>
      <p:sp>
        <p:nvSpPr>
          <p:cNvPr id="3" name="Marcador de contenido 2">
            <a:extLst>
              <a:ext uri="{FF2B5EF4-FFF2-40B4-BE49-F238E27FC236}">
                <a16:creationId xmlns:a16="http://schemas.microsoft.com/office/drawing/2014/main" id="{79497D95-D925-3641-A715-DB7630E983B0}"/>
              </a:ext>
            </a:extLst>
          </p:cNvPr>
          <p:cNvSpPr>
            <a:spLocks noGrp="1"/>
          </p:cNvSpPr>
          <p:nvPr>
            <p:ph sz="half" idx="2"/>
          </p:nvPr>
        </p:nvSpPr>
        <p:spPr>
          <a:xfrm>
            <a:off x="3633746" y="1757238"/>
            <a:ext cx="7521934" cy="1249346"/>
          </a:xfrm>
        </p:spPr>
        <p:txBody>
          <a:bodyPr rtlCol="0"/>
          <a:lstStyle/>
          <a:p>
            <a:pPr algn="just"/>
            <a:r>
              <a:rPr lang="es-ES" sz="1800" dirty="0">
                <a:effectLst/>
                <a:ea typeface="Cambria" panose="02040503050406030204" pitchFamily="18" charset="0"/>
                <a:cs typeface="Times New Roman" panose="02020603050405020304" pitchFamily="18" charset="0"/>
              </a:rPr>
              <a:t>En el juego no existen personajes, el juego se visualizado en 3era persona, por ende, la persona que lo juega se sentirá al mover las cartas de un palo a otro como si estuviera jugándolo en la vida real. </a:t>
            </a:r>
            <a:endParaRPr lang="es-DO" sz="1800" dirty="0">
              <a:effectLst/>
              <a:ea typeface="Cambria" panose="02040503050406030204" pitchFamily="18" charset="0"/>
              <a:cs typeface="Times New Roman" panose="02020603050405020304" pitchFamily="18" charset="0"/>
            </a:endParaRPr>
          </a:p>
          <a:p>
            <a:pPr marL="0" indent="0" algn="just" fontAlgn="base">
              <a:spcBef>
                <a:spcPts val="0"/>
              </a:spcBef>
              <a:spcAft>
                <a:spcPts val="0"/>
              </a:spcAft>
              <a:buNone/>
            </a:pPr>
            <a:endParaRPr lang="es-ES" dirty="0">
              <a:latin typeface="+mj-lt"/>
            </a:endParaRPr>
          </a:p>
        </p:txBody>
      </p:sp>
      <p:pic>
        <p:nvPicPr>
          <p:cNvPr id="6" name="Imagen 5">
            <a:extLst>
              <a:ext uri="{FF2B5EF4-FFF2-40B4-BE49-F238E27FC236}">
                <a16:creationId xmlns:a16="http://schemas.microsoft.com/office/drawing/2014/main" id="{6848C928-BFD8-1EC4-2EF9-700002315A0C}"/>
              </a:ext>
            </a:extLst>
          </p:cNvPr>
          <p:cNvPicPr>
            <a:picLocks noChangeAspect="1"/>
          </p:cNvPicPr>
          <p:nvPr/>
        </p:nvPicPr>
        <p:blipFill>
          <a:blip r:embed="rId3"/>
          <a:stretch>
            <a:fillRect/>
          </a:stretch>
        </p:blipFill>
        <p:spPr>
          <a:xfrm>
            <a:off x="9907325" y="766149"/>
            <a:ext cx="1526650" cy="643172"/>
          </a:xfrm>
          <a:prstGeom prst="rect">
            <a:avLst/>
          </a:prstGeom>
        </p:spPr>
      </p:pic>
      <p:pic>
        <p:nvPicPr>
          <p:cNvPr id="5" name="Imagen 4">
            <a:extLst>
              <a:ext uri="{FF2B5EF4-FFF2-40B4-BE49-F238E27FC236}">
                <a16:creationId xmlns:a16="http://schemas.microsoft.com/office/drawing/2014/main" id="{9C633FFF-69C1-A33D-70A6-18512901A458}"/>
              </a:ext>
            </a:extLst>
          </p:cNvPr>
          <p:cNvPicPr>
            <a:picLocks noChangeAspect="1"/>
          </p:cNvPicPr>
          <p:nvPr/>
        </p:nvPicPr>
        <p:blipFill>
          <a:blip r:embed="rId4"/>
          <a:stretch>
            <a:fillRect/>
          </a:stretch>
        </p:blipFill>
        <p:spPr>
          <a:xfrm>
            <a:off x="884271" y="766149"/>
            <a:ext cx="1598954" cy="2321681"/>
          </a:xfrm>
          <a:prstGeom prst="rect">
            <a:avLst/>
          </a:prstGeom>
        </p:spPr>
      </p:pic>
    </p:spTree>
    <p:extLst>
      <p:ext uri="{BB962C8B-B14F-4D97-AF65-F5344CB8AC3E}">
        <p14:creationId xmlns:p14="http://schemas.microsoft.com/office/powerpoint/2010/main" val="35934058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D59CD-1242-F149-AB16-9D02E7C89131}"/>
              </a:ext>
            </a:extLst>
          </p:cNvPr>
          <p:cNvSpPr>
            <a:spLocks noGrp="1"/>
          </p:cNvSpPr>
          <p:nvPr>
            <p:ph type="title"/>
          </p:nvPr>
        </p:nvSpPr>
        <p:spPr>
          <a:xfrm>
            <a:off x="3633746" y="942871"/>
            <a:ext cx="7521934" cy="1116517"/>
          </a:xfrm>
        </p:spPr>
        <p:txBody>
          <a:bodyPr rtlCol="0"/>
          <a:lstStyle/>
          <a:p>
            <a:pPr rtl="0"/>
            <a:r>
              <a:rPr lang="es-DO" sz="3200" b="1" i="0" u="none" strike="noStrike" dirty="0">
                <a:solidFill>
                  <a:srgbClr val="000000"/>
                </a:solidFill>
                <a:effectLst/>
              </a:rPr>
              <a:t>NIVELES</a:t>
            </a:r>
            <a:endParaRPr lang="es-ES" dirty="0"/>
          </a:p>
        </p:txBody>
      </p:sp>
      <p:sp>
        <p:nvSpPr>
          <p:cNvPr id="3" name="Marcador de contenido 2">
            <a:extLst>
              <a:ext uri="{FF2B5EF4-FFF2-40B4-BE49-F238E27FC236}">
                <a16:creationId xmlns:a16="http://schemas.microsoft.com/office/drawing/2014/main" id="{79497D95-D925-3641-A715-DB7630E983B0}"/>
              </a:ext>
            </a:extLst>
          </p:cNvPr>
          <p:cNvSpPr>
            <a:spLocks noGrp="1"/>
          </p:cNvSpPr>
          <p:nvPr>
            <p:ph sz="half" idx="2"/>
          </p:nvPr>
        </p:nvSpPr>
        <p:spPr>
          <a:xfrm>
            <a:off x="3633746" y="1757238"/>
            <a:ext cx="7521934" cy="2509962"/>
          </a:xfrm>
        </p:spPr>
        <p:txBody>
          <a:bodyPr rtlCol="0">
            <a:normAutofit lnSpcReduction="10000"/>
          </a:bodyPr>
          <a:lstStyle/>
          <a:p>
            <a:pPr algn="just"/>
            <a:r>
              <a:rPr lang="es-ES" sz="1900" dirty="0">
                <a:effectLst/>
                <a:ea typeface="Cambria" panose="02040503050406030204" pitchFamily="18" charset="0"/>
                <a:cs typeface="Times New Roman" panose="02020603050405020304" pitchFamily="18" charset="0"/>
              </a:rPr>
              <a:t>El juego no tiene niveles como tal, al iniciar el juego le dará la opción de elegir el nivel de dificultad con el cual quiere jugar, teniendo así 3 niveles:</a:t>
            </a:r>
          </a:p>
          <a:p>
            <a:pPr algn="just"/>
            <a:endParaRPr lang="es-DO" sz="1900" dirty="0">
              <a:effectLst/>
              <a:ea typeface="Cambria" panose="02040503050406030204" pitchFamily="18" charset="0"/>
              <a:cs typeface="Times New Roman" panose="02020603050405020304" pitchFamily="18" charset="0"/>
            </a:endParaRPr>
          </a:p>
          <a:p>
            <a:pPr marL="635508" lvl="1" indent="-342900" algn="just">
              <a:lnSpc>
                <a:spcPct val="107000"/>
              </a:lnSpc>
              <a:buFont typeface="Symbol" panose="05050102010706020507" pitchFamily="18" charset="2"/>
              <a:buChar char=""/>
              <a:tabLst>
                <a:tab pos="5490845" algn="l"/>
              </a:tabLst>
            </a:pPr>
            <a:r>
              <a:rPr lang="es-ES" sz="1700" dirty="0">
                <a:effectLst/>
                <a:ea typeface="Calibri" panose="020F0502020204030204" pitchFamily="34" charset="0"/>
              </a:rPr>
              <a:t>Fácil</a:t>
            </a:r>
            <a:endParaRPr lang="es-DO" sz="1700" dirty="0">
              <a:effectLst/>
              <a:ea typeface="Calibri" panose="020F0502020204030204" pitchFamily="34" charset="0"/>
            </a:endParaRPr>
          </a:p>
          <a:p>
            <a:pPr marL="635508" lvl="1" indent="-342900" algn="just">
              <a:lnSpc>
                <a:spcPct val="107000"/>
              </a:lnSpc>
              <a:buFont typeface="Symbol" panose="05050102010706020507" pitchFamily="18" charset="2"/>
              <a:buChar char=""/>
              <a:tabLst>
                <a:tab pos="5490845" algn="l"/>
              </a:tabLst>
            </a:pPr>
            <a:r>
              <a:rPr lang="es-ES" sz="1700" dirty="0">
                <a:effectLst/>
                <a:ea typeface="Calibri" panose="020F0502020204030204" pitchFamily="34" charset="0"/>
              </a:rPr>
              <a:t>Normal</a:t>
            </a:r>
            <a:endParaRPr lang="es-DO" sz="1700" dirty="0">
              <a:effectLst/>
              <a:ea typeface="Calibri" panose="020F0502020204030204" pitchFamily="34" charset="0"/>
            </a:endParaRPr>
          </a:p>
          <a:p>
            <a:pPr marL="635508" lvl="1" indent="-342900" algn="just">
              <a:lnSpc>
                <a:spcPct val="107000"/>
              </a:lnSpc>
              <a:spcAft>
                <a:spcPts val="800"/>
              </a:spcAft>
              <a:buFont typeface="Symbol" panose="05050102010706020507" pitchFamily="18" charset="2"/>
              <a:buChar char=""/>
              <a:tabLst>
                <a:tab pos="5490845" algn="l"/>
              </a:tabLst>
            </a:pPr>
            <a:r>
              <a:rPr lang="es-ES" sz="1700" dirty="0">
                <a:effectLst/>
                <a:ea typeface="Calibri" panose="020F0502020204030204" pitchFamily="34" charset="0"/>
              </a:rPr>
              <a:t>Difícil</a:t>
            </a:r>
            <a:endParaRPr lang="es-DO" sz="1700" dirty="0">
              <a:effectLst/>
              <a:ea typeface="Calibri" panose="020F0502020204030204" pitchFamily="34" charset="0"/>
            </a:endParaRPr>
          </a:p>
          <a:p>
            <a:pPr marL="0" indent="0" algn="just" fontAlgn="base">
              <a:spcBef>
                <a:spcPts val="0"/>
              </a:spcBef>
              <a:spcAft>
                <a:spcPts val="0"/>
              </a:spcAft>
              <a:buNone/>
            </a:pPr>
            <a:endParaRPr lang="es-ES" dirty="0">
              <a:latin typeface="+mj-lt"/>
            </a:endParaRPr>
          </a:p>
        </p:txBody>
      </p:sp>
      <p:pic>
        <p:nvPicPr>
          <p:cNvPr id="6" name="Imagen 5">
            <a:extLst>
              <a:ext uri="{FF2B5EF4-FFF2-40B4-BE49-F238E27FC236}">
                <a16:creationId xmlns:a16="http://schemas.microsoft.com/office/drawing/2014/main" id="{6848C928-BFD8-1EC4-2EF9-700002315A0C}"/>
              </a:ext>
            </a:extLst>
          </p:cNvPr>
          <p:cNvPicPr>
            <a:picLocks noChangeAspect="1"/>
          </p:cNvPicPr>
          <p:nvPr/>
        </p:nvPicPr>
        <p:blipFill>
          <a:blip r:embed="rId3"/>
          <a:stretch>
            <a:fillRect/>
          </a:stretch>
        </p:blipFill>
        <p:spPr>
          <a:xfrm>
            <a:off x="9907325" y="766149"/>
            <a:ext cx="1526650" cy="643172"/>
          </a:xfrm>
          <a:prstGeom prst="rect">
            <a:avLst/>
          </a:prstGeom>
        </p:spPr>
      </p:pic>
      <p:pic>
        <p:nvPicPr>
          <p:cNvPr id="7" name="Imagen 6">
            <a:extLst>
              <a:ext uri="{FF2B5EF4-FFF2-40B4-BE49-F238E27FC236}">
                <a16:creationId xmlns:a16="http://schemas.microsoft.com/office/drawing/2014/main" id="{D2B6194E-BCBA-2DDB-9801-2BF13DA99CBF}"/>
              </a:ext>
            </a:extLst>
          </p:cNvPr>
          <p:cNvPicPr>
            <a:picLocks noChangeAspect="1"/>
          </p:cNvPicPr>
          <p:nvPr/>
        </p:nvPicPr>
        <p:blipFill>
          <a:blip r:embed="rId4"/>
          <a:stretch>
            <a:fillRect/>
          </a:stretch>
        </p:blipFill>
        <p:spPr>
          <a:xfrm>
            <a:off x="758025" y="776976"/>
            <a:ext cx="1925868" cy="1666294"/>
          </a:xfrm>
          <a:prstGeom prst="rect">
            <a:avLst/>
          </a:prstGeom>
        </p:spPr>
      </p:pic>
    </p:spTree>
    <p:extLst>
      <p:ext uri="{BB962C8B-B14F-4D97-AF65-F5344CB8AC3E}">
        <p14:creationId xmlns:p14="http://schemas.microsoft.com/office/powerpoint/2010/main" val="233858063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2E9F2-C620-4FC8-8F0A-A41F3E18EE1C}"/>
              </a:ext>
            </a:extLst>
          </p:cNvPr>
          <p:cNvSpPr>
            <a:spLocks noGrp="1"/>
          </p:cNvSpPr>
          <p:nvPr>
            <p:ph type="title"/>
          </p:nvPr>
        </p:nvSpPr>
        <p:spPr>
          <a:xfrm>
            <a:off x="1097280" y="942871"/>
            <a:ext cx="10058400" cy="769388"/>
          </a:xfrm>
        </p:spPr>
        <p:txBody>
          <a:bodyPr rtlCol="0">
            <a:normAutofit/>
          </a:bodyPr>
          <a:lstStyle/>
          <a:p>
            <a:pPr algn="just" rtl="0" fontAlgn="base">
              <a:spcBef>
                <a:spcPts val="0"/>
              </a:spcBef>
              <a:spcAft>
                <a:spcPts val="0"/>
              </a:spcAft>
            </a:pPr>
            <a:r>
              <a:rPr lang="es-DO" sz="3200" b="1" i="0" u="none" strike="noStrike" dirty="0">
                <a:solidFill>
                  <a:srgbClr val="000000"/>
                </a:solidFill>
                <a:effectLst/>
              </a:rPr>
              <a:t>MECANICA DEL JUEGO</a:t>
            </a:r>
          </a:p>
        </p:txBody>
      </p:sp>
      <p:sp>
        <p:nvSpPr>
          <p:cNvPr id="20" name="Marcador de contenido 19">
            <a:extLst>
              <a:ext uri="{FF2B5EF4-FFF2-40B4-BE49-F238E27FC236}">
                <a16:creationId xmlns:a16="http://schemas.microsoft.com/office/drawing/2014/main" id="{FE413555-90DA-4F8E-95CF-45718528F423}"/>
              </a:ext>
            </a:extLst>
          </p:cNvPr>
          <p:cNvSpPr>
            <a:spLocks noGrp="1"/>
          </p:cNvSpPr>
          <p:nvPr>
            <p:ph idx="1"/>
          </p:nvPr>
        </p:nvSpPr>
        <p:spPr>
          <a:xfrm>
            <a:off x="1170432" y="1586043"/>
            <a:ext cx="10058400" cy="4505807"/>
          </a:xfrm>
          <a:solidFill>
            <a:schemeClr val="bg1"/>
          </a:solidFill>
        </p:spPr>
        <p:txBody>
          <a:bodyPr rtlCol="0">
            <a:normAutofit fontScale="70000" lnSpcReduction="20000"/>
          </a:bodyPr>
          <a:lstStyle/>
          <a:p>
            <a:pPr marL="342900" lvl="0" indent="-342900" algn="just">
              <a:buFont typeface="+mj-lt"/>
              <a:buAutoNum type="arabicPeriod"/>
            </a:pPr>
            <a:r>
              <a:rPr lang="es-ES" sz="2600" b="1" dirty="0">
                <a:effectLst/>
                <a:ea typeface="Cambria" panose="02040503050406030204" pitchFamily="18" charset="0"/>
                <a:cs typeface="Times New Roman" panose="02020603050405020304" pitchFamily="18" charset="0"/>
              </a:rPr>
              <a:t>1. Repartir las cartas: </a:t>
            </a:r>
            <a:r>
              <a:rPr lang="es-ES" sz="2600" dirty="0">
                <a:effectLst/>
                <a:ea typeface="Cambria" panose="02040503050406030204" pitchFamily="18" charset="0"/>
                <a:cs typeface="Times New Roman" panose="02020603050405020304" pitchFamily="18" charset="0"/>
              </a:rPr>
              <a:t>Al comienzo del juego, se reparten las cartas en siete pilas en forma de escalera, con una carta en la primera pila, dos en la segunda, tres en la tercera, y así sucesivamente. Las cartas se colocan boca abajo, excepto la última carta de cada pila, que se coloca boca arriba.</a:t>
            </a:r>
            <a:endParaRPr lang="es-DO" sz="2600" dirty="0">
              <a:effectLst/>
              <a:ea typeface="Cambria" panose="02040503050406030204" pitchFamily="18" charset="0"/>
              <a:cs typeface="Times New Roman" panose="02020603050405020304" pitchFamily="18" charset="0"/>
            </a:endParaRPr>
          </a:p>
          <a:p>
            <a:pPr algn="just"/>
            <a:r>
              <a:rPr lang="es-ES" sz="2600" dirty="0">
                <a:effectLst/>
                <a:ea typeface="Cambria" panose="02040503050406030204" pitchFamily="18" charset="0"/>
                <a:cs typeface="Times New Roman" panose="02020603050405020304" pitchFamily="18" charset="0"/>
              </a:rPr>
              <a:t> </a:t>
            </a:r>
            <a:endParaRPr lang="es-DO" sz="2600" dirty="0">
              <a:effectLst/>
              <a:ea typeface="Cambria" panose="02040503050406030204" pitchFamily="18" charset="0"/>
              <a:cs typeface="Times New Roman" panose="02020603050405020304" pitchFamily="18" charset="0"/>
            </a:endParaRPr>
          </a:p>
          <a:p>
            <a:pPr marL="342900" lvl="0" indent="-342900" algn="just">
              <a:buFont typeface="+mj-lt"/>
              <a:buAutoNum type="arabicPeriod"/>
            </a:pPr>
            <a:r>
              <a:rPr lang="es-ES" sz="2600" b="1" dirty="0">
                <a:effectLst/>
                <a:ea typeface="Cambria" panose="02040503050406030204" pitchFamily="18" charset="0"/>
                <a:cs typeface="Times New Roman" panose="02020603050405020304" pitchFamily="18" charset="0"/>
              </a:rPr>
              <a:t>2. Mover las cartas:</a:t>
            </a:r>
            <a:r>
              <a:rPr lang="es-ES" sz="2600" dirty="0">
                <a:effectLst/>
                <a:ea typeface="Cambria" panose="02040503050406030204" pitchFamily="18" charset="0"/>
                <a:cs typeface="Times New Roman" panose="02020603050405020304" pitchFamily="18" charset="0"/>
              </a:rPr>
              <a:t> El objetivo es mover las cartas de las pilas a cuatro pilas finales, organizadas por palo y valor, desde el as hasta el rey. Las cartas se pueden mover de una pila a otra si tienen el mismo palo y están en orden inverso, es decir, si una carta tiene un valor inferior al de la carta debajo de ella.</a:t>
            </a:r>
            <a:endParaRPr lang="es-DO" sz="2600" dirty="0">
              <a:effectLst/>
              <a:ea typeface="Cambria" panose="02040503050406030204" pitchFamily="18" charset="0"/>
              <a:cs typeface="Times New Roman" panose="02020603050405020304" pitchFamily="18" charset="0"/>
            </a:endParaRPr>
          </a:p>
          <a:p>
            <a:pPr algn="just"/>
            <a:r>
              <a:rPr lang="es-ES" sz="2600" dirty="0">
                <a:effectLst/>
                <a:ea typeface="Cambria" panose="02040503050406030204" pitchFamily="18" charset="0"/>
                <a:cs typeface="Times New Roman" panose="02020603050405020304" pitchFamily="18" charset="0"/>
              </a:rPr>
              <a:t> </a:t>
            </a:r>
            <a:endParaRPr lang="es-DO" sz="2600" dirty="0">
              <a:effectLst/>
              <a:ea typeface="Cambria" panose="02040503050406030204" pitchFamily="18" charset="0"/>
              <a:cs typeface="Times New Roman" panose="02020603050405020304" pitchFamily="18" charset="0"/>
            </a:endParaRPr>
          </a:p>
          <a:p>
            <a:pPr marL="342900" lvl="0" indent="-342900" algn="just">
              <a:buFont typeface="+mj-lt"/>
              <a:buAutoNum type="arabicPeriod"/>
            </a:pPr>
            <a:r>
              <a:rPr lang="es-ES" sz="2600" b="1" dirty="0">
                <a:effectLst/>
                <a:ea typeface="Cambria" panose="02040503050406030204" pitchFamily="18" charset="0"/>
                <a:cs typeface="Times New Roman" panose="02020603050405020304" pitchFamily="18" charset="0"/>
              </a:rPr>
              <a:t>3. Usar las cartas ocultas:</a:t>
            </a:r>
            <a:r>
              <a:rPr lang="es-ES" sz="2600" dirty="0">
                <a:effectLst/>
                <a:ea typeface="Cambria" panose="02040503050406030204" pitchFamily="18" charset="0"/>
                <a:cs typeface="Times New Roman" panose="02020603050405020304" pitchFamily="18" charset="0"/>
              </a:rPr>
              <a:t> Si se agotan las cartas de una pila, se pueden revelar las cartas ocultas debajo de ellas y usarlas para mover otras cartas.</a:t>
            </a:r>
            <a:endParaRPr lang="es-DO" sz="2600" dirty="0">
              <a:effectLst/>
              <a:ea typeface="Cambria" panose="02040503050406030204" pitchFamily="18" charset="0"/>
              <a:cs typeface="Times New Roman" panose="02020603050405020304" pitchFamily="18" charset="0"/>
            </a:endParaRPr>
          </a:p>
          <a:p>
            <a:pPr algn="just"/>
            <a:r>
              <a:rPr lang="es-ES" sz="2600" dirty="0">
                <a:effectLst/>
                <a:ea typeface="Cambria" panose="02040503050406030204" pitchFamily="18" charset="0"/>
                <a:cs typeface="Times New Roman" panose="02020603050405020304" pitchFamily="18" charset="0"/>
              </a:rPr>
              <a:t> </a:t>
            </a:r>
            <a:endParaRPr lang="es-DO" sz="2600" dirty="0">
              <a:effectLst/>
              <a:ea typeface="Cambria" panose="02040503050406030204" pitchFamily="18" charset="0"/>
              <a:cs typeface="Times New Roman" panose="02020603050405020304" pitchFamily="18" charset="0"/>
            </a:endParaRPr>
          </a:p>
          <a:p>
            <a:pPr marL="342900" lvl="0" indent="-342900" algn="just">
              <a:buFont typeface="+mj-lt"/>
              <a:buAutoNum type="arabicPeriod"/>
            </a:pPr>
            <a:r>
              <a:rPr lang="es-ES" sz="2600" b="1" dirty="0">
                <a:effectLst/>
                <a:ea typeface="Cambria" panose="02040503050406030204" pitchFamily="18" charset="0"/>
                <a:cs typeface="Times New Roman" panose="02020603050405020304" pitchFamily="18" charset="0"/>
              </a:rPr>
              <a:t>4. Completar las pilas finales</a:t>
            </a:r>
            <a:r>
              <a:rPr lang="es-ES" sz="2600" dirty="0">
                <a:effectLst/>
                <a:ea typeface="Cambria" panose="02040503050406030204" pitchFamily="18" charset="0"/>
                <a:cs typeface="Times New Roman" panose="02020603050405020304" pitchFamily="18" charset="0"/>
              </a:rPr>
              <a:t>: Cuando se consiguen mover todas las cartas a las pilas finales, el juego se considera completado.</a:t>
            </a:r>
            <a:endParaRPr lang="es-DO" sz="2600" dirty="0">
              <a:effectLst/>
              <a:ea typeface="Cambria" panose="02040503050406030204" pitchFamily="18" charset="0"/>
              <a:cs typeface="Times New Roman" panose="02020603050405020304" pitchFamily="18" charset="0"/>
            </a:endParaRPr>
          </a:p>
          <a:p>
            <a:pPr marL="0" lvl="0" indent="0">
              <a:spcAft>
                <a:spcPts val="230"/>
              </a:spcAft>
              <a:buNone/>
            </a:pPr>
            <a:endParaRPr lang="es-DO" sz="1800" dirty="0">
              <a:solidFill>
                <a:srgbClr val="000000"/>
              </a:solidFill>
              <a:effectLst/>
              <a:ea typeface="Calibri" panose="020F0502020204030204" pitchFamily="34" charset="0"/>
            </a:endParaRPr>
          </a:p>
        </p:txBody>
      </p:sp>
      <p:pic>
        <p:nvPicPr>
          <p:cNvPr id="6" name="Imagen 5">
            <a:extLst>
              <a:ext uri="{FF2B5EF4-FFF2-40B4-BE49-F238E27FC236}">
                <a16:creationId xmlns:a16="http://schemas.microsoft.com/office/drawing/2014/main" id="{AB03B6C2-471F-1B0B-9DE5-1F9392F1650E}"/>
              </a:ext>
            </a:extLst>
          </p:cNvPr>
          <p:cNvPicPr>
            <a:picLocks noChangeAspect="1"/>
          </p:cNvPicPr>
          <p:nvPr/>
        </p:nvPicPr>
        <p:blipFill>
          <a:blip r:embed="rId3"/>
          <a:stretch>
            <a:fillRect/>
          </a:stretch>
        </p:blipFill>
        <p:spPr>
          <a:xfrm>
            <a:off x="9907325" y="766149"/>
            <a:ext cx="1526650" cy="643172"/>
          </a:xfrm>
          <a:prstGeom prst="rect">
            <a:avLst/>
          </a:prstGeom>
        </p:spPr>
      </p:pic>
    </p:spTree>
    <p:extLst>
      <p:ext uri="{BB962C8B-B14F-4D97-AF65-F5344CB8AC3E}">
        <p14:creationId xmlns:p14="http://schemas.microsoft.com/office/powerpoint/2010/main" val="18446787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353100-3076-4726-B6E8-AE7CD2CCFA3F}"/>
              </a:ext>
            </a:extLst>
          </p:cNvPr>
          <p:cNvSpPr>
            <a:spLocks noGrp="1"/>
          </p:cNvSpPr>
          <p:nvPr>
            <p:ph type="title"/>
          </p:nvPr>
        </p:nvSpPr>
        <p:spPr>
          <a:xfrm>
            <a:off x="3034747" y="1532614"/>
            <a:ext cx="5852161" cy="1582310"/>
          </a:xfrm>
        </p:spPr>
        <p:txBody>
          <a:bodyPr rtlCol="0" anchor="ctr"/>
          <a:lstStyle/>
          <a:p>
            <a:pPr algn="ctr" rtl="0"/>
            <a:r>
              <a:rPr lang="es-ES" sz="5400" b="1" dirty="0"/>
              <a:t>- SOLO CARTAS -</a:t>
            </a:r>
          </a:p>
        </p:txBody>
      </p:sp>
      <p:pic>
        <p:nvPicPr>
          <p:cNvPr id="8" name="Imagen 7">
            <a:extLst>
              <a:ext uri="{FF2B5EF4-FFF2-40B4-BE49-F238E27FC236}">
                <a16:creationId xmlns:a16="http://schemas.microsoft.com/office/drawing/2014/main" id="{25B790B4-6E60-7580-7242-67E7E411E5CA}"/>
              </a:ext>
            </a:extLst>
          </p:cNvPr>
          <p:cNvPicPr>
            <a:picLocks noChangeAspect="1"/>
          </p:cNvPicPr>
          <p:nvPr/>
        </p:nvPicPr>
        <p:blipFill>
          <a:blip r:embed="rId3"/>
          <a:stretch>
            <a:fillRect/>
          </a:stretch>
        </p:blipFill>
        <p:spPr>
          <a:xfrm>
            <a:off x="3837829" y="3199248"/>
            <a:ext cx="4245996" cy="1788822"/>
          </a:xfrm>
          <a:prstGeom prst="rect">
            <a:avLst/>
          </a:prstGeom>
        </p:spPr>
      </p:pic>
    </p:spTree>
    <p:extLst>
      <p:ext uri="{BB962C8B-B14F-4D97-AF65-F5344CB8AC3E}">
        <p14:creationId xmlns:p14="http://schemas.microsoft.com/office/powerpoint/2010/main" val="35122172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391F52C-47D7-432A-87D0-D88597D07D07}"/>
              </a:ext>
            </a:extLst>
          </p:cNvPr>
          <p:cNvSpPr>
            <a:spLocks noGrp="1"/>
          </p:cNvSpPr>
          <p:nvPr>
            <p:ph type="title"/>
          </p:nvPr>
        </p:nvSpPr>
        <p:spPr>
          <a:xfrm>
            <a:off x="1036321" y="1330176"/>
            <a:ext cx="7463623" cy="671244"/>
          </a:xfrm>
        </p:spPr>
        <p:txBody>
          <a:bodyPr rtlCol="0"/>
          <a:lstStyle/>
          <a:p>
            <a:pPr rtl="0">
              <a:spcBef>
                <a:spcPts val="0"/>
              </a:spcBef>
              <a:spcAft>
                <a:spcPts val="0"/>
              </a:spcAft>
            </a:pPr>
            <a:r>
              <a:rPr lang="es-DO" sz="1800" b="1" dirty="0">
                <a:effectLst/>
                <a:latin typeface="+mj-lt"/>
                <a:ea typeface="Times New Roman" panose="02020603050405020304" pitchFamily="18" charset="0"/>
              </a:rPr>
              <a:t>Planificación (Diagrama de Gantt)</a:t>
            </a:r>
            <a:endParaRPr lang="es-ES" dirty="0">
              <a:solidFill>
                <a:schemeClr val="tx1"/>
              </a:solidFill>
            </a:endParaRPr>
          </a:p>
        </p:txBody>
      </p:sp>
      <p:pic>
        <p:nvPicPr>
          <p:cNvPr id="7" name="Imagen 6">
            <a:extLst>
              <a:ext uri="{FF2B5EF4-FFF2-40B4-BE49-F238E27FC236}">
                <a16:creationId xmlns:a16="http://schemas.microsoft.com/office/drawing/2014/main" id="{7F30999B-5E56-A6DB-9921-7B4F81657C68}"/>
              </a:ext>
            </a:extLst>
          </p:cNvPr>
          <p:cNvPicPr>
            <a:picLocks noChangeAspect="1"/>
          </p:cNvPicPr>
          <p:nvPr/>
        </p:nvPicPr>
        <p:blipFill>
          <a:blip r:embed="rId3"/>
          <a:stretch>
            <a:fillRect/>
          </a:stretch>
        </p:blipFill>
        <p:spPr>
          <a:xfrm>
            <a:off x="9907325" y="766149"/>
            <a:ext cx="1526650" cy="643172"/>
          </a:xfrm>
          <a:prstGeom prst="rect">
            <a:avLst/>
          </a:prstGeom>
        </p:spPr>
      </p:pic>
      <p:sp>
        <p:nvSpPr>
          <p:cNvPr id="8" name="Título 2">
            <a:extLst>
              <a:ext uri="{FF2B5EF4-FFF2-40B4-BE49-F238E27FC236}">
                <a16:creationId xmlns:a16="http://schemas.microsoft.com/office/drawing/2014/main" id="{B2D2EC0C-4635-1D49-6E9F-36E0C7EC034B}"/>
              </a:ext>
            </a:extLst>
          </p:cNvPr>
          <p:cNvSpPr txBox="1">
            <a:spLocks/>
          </p:cNvSpPr>
          <p:nvPr/>
        </p:nvSpPr>
        <p:spPr>
          <a:xfrm>
            <a:off x="1036320" y="742693"/>
            <a:ext cx="7463623" cy="671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pPr>
              <a:spcBef>
                <a:spcPts val="0"/>
              </a:spcBef>
            </a:pPr>
            <a:r>
              <a:rPr lang="es-DO" sz="1800" b="1" dirty="0">
                <a:solidFill>
                  <a:schemeClr val="tx1"/>
                </a:solidFill>
                <a:effectLst/>
                <a:ea typeface="Times New Roman" panose="02020603050405020304" pitchFamily="18" charset="0"/>
              </a:rPr>
              <a:t>CAPÍTULO II: DISEÑO E IMPLEMENTACIÓN</a:t>
            </a:r>
            <a:endParaRPr lang="es-ES" dirty="0"/>
          </a:p>
        </p:txBody>
      </p:sp>
      <p:pic>
        <p:nvPicPr>
          <p:cNvPr id="4" name="image2.png">
            <a:extLst>
              <a:ext uri="{FF2B5EF4-FFF2-40B4-BE49-F238E27FC236}">
                <a16:creationId xmlns:a16="http://schemas.microsoft.com/office/drawing/2014/main" id="{1F34483D-8C07-6582-92E5-4C255C3FA803}"/>
              </a:ext>
            </a:extLst>
          </p:cNvPr>
          <p:cNvPicPr/>
          <p:nvPr/>
        </p:nvPicPr>
        <p:blipFill>
          <a:blip r:embed="rId4"/>
          <a:srcRect l="1632" t="9795" r="27857" b="7453"/>
          <a:stretch>
            <a:fillRect/>
          </a:stretch>
        </p:blipFill>
        <p:spPr>
          <a:xfrm>
            <a:off x="797859" y="2303929"/>
            <a:ext cx="10636116" cy="3698257"/>
          </a:xfrm>
          <a:prstGeom prst="rect">
            <a:avLst/>
          </a:prstGeom>
          <a:ln/>
        </p:spPr>
      </p:pic>
    </p:spTree>
    <p:extLst>
      <p:ext uri="{BB962C8B-B14F-4D97-AF65-F5344CB8AC3E}">
        <p14:creationId xmlns:p14="http://schemas.microsoft.com/office/powerpoint/2010/main" val="23237820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51183-D0D9-A74B-94F0-9EC0104A75F3}"/>
              </a:ext>
            </a:extLst>
          </p:cNvPr>
          <p:cNvSpPr>
            <a:spLocks noGrp="1"/>
          </p:cNvSpPr>
          <p:nvPr>
            <p:ph type="title"/>
          </p:nvPr>
        </p:nvSpPr>
        <p:spPr>
          <a:xfrm>
            <a:off x="492447" y="2301109"/>
            <a:ext cx="6338659" cy="2611550"/>
          </a:xfrm>
        </p:spPr>
        <p:txBody>
          <a:bodyPr rtlCol="0"/>
          <a:lstStyle/>
          <a:p>
            <a:pPr algn="ctr" rtl="0" fontAlgn="base">
              <a:spcBef>
                <a:spcPts val="0"/>
              </a:spcBef>
              <a:spcAft>
                <a:spcPts val="0"/>
              </a:spcAft>
            </a:pPr>
            <a:r>
              <a:rPr lang="es-DO" sz="5400" b="1" i="0" u="none" strike="noStrike" dirty="0">
                <a:solidFill>
                  <a:srgbClr val="000000"/>
                </a:solidFill>
                <a:effectLst/>
              </a:rPr>
              <a:t>DIAGRAMAS Y CASOS DE USO</a:t>
            </a:r>
          </a:p>
        </p:txBody>
      </p:sp>
      <p:pic>
        <p:nvPicPr>
          <p:cNvPr id="2" name="Imagen 1">
            <a:extLst>
              <a:ext uri="{FF2B5EF4-FFF2-40B4-BE49-F238E27FC236}">
                <a16:creationId xmlns:a16="http://schemas.microsoft.com/office/drawing/2014/main" id="{2FE29135-F10C-AF0A-C7E6-6B5665EF8A0C}"/>
              </a:ext>
            </a:extLst>
          </p:cNvPr>
          <p:cNvPicPr>
            <a:picLocks noChangeAspect="1"/>
          </p:cNvPicPr>
          <p:nvPr/>
        </p:nvPicPr>
        <p:blipFill>
          <a:blip r:embed="rId3"/>
          <a:stretch>
            <a:fillRect/>
          </a:stretch>
        </p:blipFill>
        <p:spPr>
          <a:xfrm>
            <a:off x="9907325" y="766149"/>
            <a:ext cx="1526650" cy="643172"/>
          </a:xfrm>
          <a:prstGeom prst="rect">
            <a:avLst/>
          </a:prstGeom>
        </p:spPr>
      </p:pic>
      <p:pic>
        <p:nvPicPr>
          <p:cNvPr id="9" name="image1.png">
            <a:extLst>
              <a:ext uri="{FF2B5EF4-FFF2-40B4-BE49-F238E27FC236}">
                <a16:creationId xmlns:a16="http://schemas.microsoft.com/office/drawing/2014/main" id="{23022DEA-2FA6-14AC-8774-95CE3E77A806}"/>
              </a:ext>
            </a:extLst>
          </p:cNvPr>
          <p:cNvPicPr/>
          <p:nvPr/>
        </p:nvPicPr>
        <p:blipFill>
          <a:blip r:embed="rId4"/>
          <a:srcRect/>
          <a:stretch>
            <a:fillRect/>
          </a:stretch>
        </p:blipFill>
        <p:spPr>
          <a:xfrm>
            <a:off x="7482950" y="1603076"/>
            <a:ext cx="3187700" cy="4189730"/>
          </a:xfrm>
          <a:prstGeom prst="rect">
            <a:avLst/>
          </a:prstGeom>
          <a:ln/>
        </p:spPr>
      </p:pic>
    </p:spTree>
    <p:extLst>
      <p:ext uri="{BB962C8B-B14F-4D97-AF65-F5344CB8AC3E}">
        <p14:creationId xmlns:p14="http://schemas.microsoft.com/office/powerpoint/2010/main" val="3711279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51183-D0D9-A74B-94F0-9EC0104A75F3}"/>
              </a:ext>
            </a:extLst>
          </p:cNvPr>
          <p:cNvSpPr>
            <a:spLocks noGrp="1"/>
          </p:cNvSpPr>
          <p:nvPr>
            <p:ph type="title"/>
          </p:nvPr>
        </p:nvSpPr>
        <p:spPr>
          <a:xfrm>
            <a:off x="492447" y="2301109"/>
            <a:ext cx="6338659" cy="2611550"/>
          </a:xfrm>
        </p:spPr>
        <p:txBody>
          <a:bodyPr rtlCol="0"/>
          <a:lstStyle/>
          <a:p>
            <a:pPr algn="ctr" rtl="0" fontAlgn="base">
              <a:spcBef>
                <a:spcPts val="0"/>
              </a:spcBef>
              <a:spcAft>
                <a:spcPts val="0"/>
              </a:spcAft>
            </a:pPr>
            <a:r>
              <a:rPr lang="es-DO" sz="5400" b="1" i="0" u="none" strike="noStrike" dirty="0">
                <a:solidFill>
                  <a:srgbClr val="000000"/>
                </a:solidFill>
                <a:effectLst/>
              </a:rPr>
              <a:t>CASOS DE USO</a:t>
            </a:r>
          </a:p>
        </p:txBody>
      </p:sp>
      <p:pic>
        <p:nvPicPr>
          <p:cNvPr id="2" name="Imagen 1">
            <a:extLst>
              <a:ext uri="{FF2B5EF4-FFF2-40B4-BE49-F238E27FC236}">
                <a16:creationId xmlns:a16="http://schemas.microsoft.com/office/drawing/2014/main" id="{2FE29135-F10C-AF0A-C7E6-6B5665EF8A0C}"/>
              </a:ext>
            </a:extLst>
          </p:cNvPr>
          <p:cNvPicPr>
            <a:picLocks noChangeAspect="1"/>
          </p:cNvPicPr>
          <p:nvPr/>
        </p:nvPicPr>
        <p:blipFill>
          <a:blip r:embed="rId3"/>
          <a:stretch>
            <a:fillRect/>
          </a:stretch>
        </p:blipFill>
        <p:spPr>
          <a:xfrm>
            <a:off x="9907325" y="766149"/>
            <a:ext cx="1526650" cy="643172"/>
          </a:xfrm>
          <a:prstGeom prst="rect">
            <a:avLst/>
          </a:prstGeom>
        </p:spPr>
      </p:pic>
      <p:pic>
        <p:nvPicPr>
          <p:cNvPr id="5" name="image3.png">
            <a:extLst>
              <a:ext uri="{FF2B5EF4-FFF2-40B4-BE49-F238E27FC236}">
                <a16:creationId xmlns:a16="http://schemas.microsoft.com/office/drawing/2014/main" id="{97383220-1B81-7986-4BCB-8143C14F8E9D}"/>
              </a:ext>
            </a:extLst>
          </p:cNvPr>
          <p:cNvPicPr/>
          <p:nvPr/>
        </p:nvPicPr>
        <p:blipFill>
          <a:blip r:embed="rId4"/>
          <a:srcRect/>
          <a:stretch>
            <a:fillRect/>
          </a:stretch>
        </p:blipFill>
        <p:spPr>
          <a:xfrm>
            <a:off x="7476564" y="1667622"/>
            <a:ext cx="3702423" cy="4204260"/>
          </a:xfrm>
          <a:prstGeom prst="rect">
            <a:avLst/>
          </a:prstGeom>
          <a:ln/>
        </p:spPr>
      </p:pic>
    </p:spTree>
    <p:extLst>
      <p:ext uri="{BB962C8B-B14F-4D97-AF65-F5344CB8AC3E}">
        <p14:creationId xmlns:p14="http://schemas.microsoft.com/office/powerpoint/2010/main" val="41281809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51183-D0D9-A74B-94F0-9EC0104A75F3}"/>
              </a:ext>
            </a:extLst>
          </p:cNvPr>
          <p:cNvSpPr>
            <a:spLocks noGrp="1"/>
          </p:cNvSpPr>
          <p:nvPr>
            <p:ph type="title"/>
          </p:nvPr>
        </p:nvSpPr>
        <p:spPr>
          <a:xfrm>
            <a:off x="492447" y="2301109"/>
            <a:ext cx="6338659" cy="2611550"/>
          </a:xfrm>
        </p:spPr>
        <p:txBody>
          <a:bodyPr rtlCol="0"/>
          <a:lstStyle/>
          <a:p>
            <a:pPr algn="ctr" rtl="0" fontAlgn="base">
              <a:spcBef>
                <a:spcPts val="0"/>
              </a:spcBef>
              <a:spcAft>
                <a:spcPts val="0"/>
              </a:spcAft>
            </a:pPr>
            <a:r>
              <a:rPr lang="es-DO" sz="5400" b="1" i="0" u="none" strike="noStrike" dirty="0">
                <a:solidFill>
                  <a:srgbClr val="000000"/>
                </a:solidFill>
                <a:effectLst/>
              </a:rPr>
              <a:t>CASOS DE USO</a:t>
            </a:r>
          </a:p>
        </p:txBody>
      </p:sp>
      <p:pic>
        <p:nvPicPr>
          <p:cNvPr id="2" name="Imagen 1">
            <a:extLst>
              <a:ext uri="{FF2B5EF4-FFF2-40B4-BE49-F238E27FC236}">
                <a16:creationId xmlns:a16="http://schemas.microsoft.com/office/drawing/2014/main" id="{2FE29135-F10C-AF0A-C7E6-6B5665EF8A0C}"/>
              </a:ext>
            </a:extLst>
          </p:cNvPr>
          <p:cNvPicPr>
            <a:picLocks noChangeAspect="1"/>
          </p:cNvPicPr>
          <p:nvPr/>
        </p:nvPicPr>
        <p:blipFill>
          <a:blip r:embed="rId3"/>
          <a:stretch>
            <a:fillRect/>
          </a:stretch>
        </p:blipFill>
        <p:spPr>
          <a:xfrm>
            <a:off x="9907325" y="766149"/>
            <a:ext cx="1526650" cy="643172"/>
          </a:xfrm>
          <a:prstGeom prst="rect">
            <a:avLst/>
          </a:prstGeom>
        </p:spPr>
      </p:pic>
      <p:pic>
        <p:nvPicPr>
          <p:cNvPr id="3" name="image7.png">
            <a:extLst>
              <a:ext uri="{FF2B5EF4-FFF2-40B4-BE49-F238E27FC236}">
                <a16:creationId xmlns:a16="http://schemas.microsoft.com/office/drawing/2014/main" id="{D338461B-7D0A-2FA7-2CA9-A3B9BAE996F3}"/>
              </a:ext>
            </a:extLst>
          </p:cNvPr>
          <p:cNvPicPr/>
          <p:nvPr/>
        </p:nvPicPr>
        <p:blipFill>
          <a:blip r:embed="rId4"/>
          <a:srcRect/>
          <a:stretch>
            <a:fillRect/>
          </a:stretch>
        </p:blipFill>
        <p:spPr>
          <a:xfrm>
            <a:off x="7797483" y="1833787"/>
            <a:ext cx="3004988" cy="3733296"/>
          </a:xfrm>
          <a:prstGeom prst="rect">
            <a:avLst/>
          </a:prstGeom>
          <a:ln/>
        </p:spPr>
      </p:pic>
    </p:spTree>
    <p:extLst>
      <p:ext uri="{BB962C8B-B14F-4D97-AF65-F5344CB8AC3E}">
        <p14:creationId xmlns:p14="http://schemas.microsoft.com/office/powerpoint/2010/main" val="15994519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51183-D0D9-A74B-94F0-9EC0104A75F3}"/>
              </a:ext>
            </a:extLst>
          </p:cNvPr>
          <p:cNvSpPr>
            <a:spLocks noGrp="1"/>
          </p:cNvSpPr>
          <p:nvPr>
            <p:ph type="title"/>
          </p:nvPr>
        </p:nvSpPr>
        <p:spPr>
          <a:xfrm>
            <a:off x="492447" y="2301109"/>
            <a:ext cx="6338659" cy="2611550"/>
          </a:xfrm>
        </p:spPr>
        <p:txBody>
          <a:bodyPr rtlCol="0"/>
          <a:lstStyle/>
          <a:p>
            <a:pPr algn="ctr" rtl="0" fontAlgn="base">
              <a:spcBef>
                <a:spcPts val="0"/>
              </a:spcBef>
              <a:spcAft>
                <a:spcPts val="0"/>
              </a:spcAft>
            </a:pPr>
            <a:r>
              <a:rPr lang="es-DO" sz="5400" b="1" i="0" u="none" strike="noStrike" dirty="0">
                <a:solidFill>
                  <a:srgbClr val="000000"/>
                </a:solidFill>
                <a:effectLst/>
              </a:rPr>
              <a:t>CASOS DE USO</a:t>
            </a:r>
          </a:p>
        </p:txBody>
      </p:sp>
      <p:pic>
        <p:nvPicPr>
          <p:cNvPr id="2" name="Imagen 1">
            <a:extLst>
              <a:ext uri="{FF2B5EF4-FFF2-40B4-BE49-F238E27FC236}">
                <a16:creationId xmlns:a16="http://schemas.microsoft.com/office/drawing/2014/main" id="{2FE29135-F10C-AF0A-C7E6-6B5665EF8A0C}"/>
              </a:ext>
            </a:extLst>
          </p:cNvPr>
          <p:cNvPicPr>
            <a:picLocks noChangeAspect="1"/>
          </p:cNvPicPr>
          <p:nvPr/>
        </p:nvPicPr>
        <p:blipFill>
          <a:blip r:embed="rId3"/>
          <a:stretch>
            <a:fillRect/>
          </a:stretch>
        </p:blipFill>
        <p:spPr>
          <a:xfrm>
            <a:off x="9907325" y="766149"/>
            <a:ext cx="1526650" cy="643172"/>
          </a:xfrm>
          <a:prstGeom prst="rect">
            <a:avLst/>
          </a:prstGeom>
        </p:spPr>
      </p:pic>
      <p:pic>
        <p:nvPicPr>
          <p:cNvPr id="5" name="image4.png">
            <a:extLst>
              <a:ext uri="{FF2B5EF4-FFF2-40B4-BE49-F238E27FC236}">
                <a16:creationId xmlns:a16="http://schemas.microsoft.com/office/drawing/2014/main" id="{8227181E-4C3F-AE8C-A302-E5C2CC5D1BCC}"/>
              </a:ext>
            </a:extLst>
          </p:cNvPr>
          <p:cNvPicPr/>
          <p:nvPr/>
        </p:nvPicPr>
        <p:blipFill>
          <a:blip r:embed="rId4"/>
          <a:srcRect/>
          <a:stretch>
            <a:fillRect/>
          </a:stretch>
        </p:blipFill>
        <p:spPr>
          <a:xfrm>
            <a:off x="7754471" y="1847083"/>
            <a:ext cx="3110753" cy="3675176"/>
          </a:xfrm>
          <a:prstGeom prst="rect">
            <a:avLst/>
          </a:prstGeom>
          <a:ln/>
        </p:spPr>
      </p:pic>
    </p:spTree>
    <p:extLst>
      <p:ext uri="{BB962C8B-B14F-4D97-AF65-F5344CB8AC3E}">
        <p14:creationId xmlns:p14="http://schemas.microsoft.com/office/powerpoint/2010/main" val="248617117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51183-D0D9-A74B-94F0-9EC0104A75F3}"/>
              </a:ext>
            </a:extLst>
          </p:cNvPr>
          <p:cNvSpPr>
            <a:spLocks noGrp="1"/>
          </p:cNvSpPr>
          <p:nvPr>
            <p:ph type="title"/>
          </p:nvPr>
        </p:nvSpPr>
        <p:spPr>
          <a:xfrm>
            <a:off x="1137907" y="2417650"/>
            <a:ext cx="5137388" cy="2611550"/>
          </a:xfrm>
        </p:spPr>
        <p:txBody>
          <a:bodyPr rtlCol="0"/>
          <a:lstStyle/>
          <a:p>
            <a:pPr algn="ctr" rtl="0" fontAlgn="base">
              <a:spcBef>
                <a:spcPts val="0"/>
              </a:spcBef>
              <a:spcAft>
                <a:spcPts val="0"/>
              </a:spcAft>
            </a:pPr>
            <a:r>
              <a:rPr lang="es-DO" sz="5400" b="1" i="0" u="none" strike="noStrike" dirty="0">
                <a:solidFill>
                  <a:srgbClr val="000000"/>
                </a:solidFill>
                <a:effectLst/>
              </a:rPr>
              <a:t>PLATAFORMA</a:t>
            </a:r>
          </a:p>
        </p:txBody>
      </p:sp>
      <p:pic>
        <p:nvPicPr>
          <p:cNvPr id="2" name="Imagen 1">
            <a:extLst>
              <a:ext uri="{FF2B5EF4-FFF2-40B4-BE49-F238E27FC236}">
                <a16:creationId xmlns:a16="http://schemas.microsoft.com/office/drawing/2014/main" id="{2FE29135-F10C-AF0A-C7E6-6B5665EF8A0C}"/>
              </a:ext>
            </a:extLst>
          </p:cNvPr>
          <p:cNvPicPr>
            <a:picLocks noChangeAspect="1"/>
          </p:cNvPicPr>
          <p:nvPr/>
        </p:nvPicPr>
        <p:blipFill>
          <a:blip r:embed="rId3"/>
          <a:stretch>
            <a:fillRect/>
          </a:stretch>
        </p:blipFill>
        <p:spPr>
          <a:xfrm>
            <a:off x="9907325" y="766149"/>
            <a:ext cx="1526650" cy="643172"/>
          </a:xfrm>
          <a:prstGeom prst="rect">
            <a:avLst/>
          </a:prstGeom>
        </p:spPr>
      </p:pic>
      <p:sp>
        <p:nvSpPr>
          <p:cNvPr id="3" name="Marcador de contenido 11">
            <a:extLst>
              <a:ext uri="{FF2B5EF4-FFF2-40B4-BE49-F238E27FC236}">
                <a16:creationId xmlns:a16="http://schemas.microsoft.com/office/drawing/2014/main" id="{07B050C6-E5DF-09ED-03A8-A4F607CF92BA}"/>
              </a:ext>
            </a:extLst>
          </p:cNvPr>
          <p:cNvSpPr>
            <a:spLocks noGrp="1"/>
          </p:cNvSpPr>
          <p:nvPr>
            <p:ph sz="half" idx="2"/>
          </p:nvPr>
        </p:nvSpPr>
        <p:spPr>
          <a:xfrm>
            <a:off x="6974541" y="2048822"/>
            <a:ext cx="4580965" cy="3509296"/>
          </a:xfrm>
        </p:spPr>
        <p:txBody>
          <a:bodyPr rtlCol="0"/>
          <a:lstStyle/>
          <a:p>
            <a:pPr marL="0" indent="0" algn="just">
              <a:lnSpc>
                <a:spcPts val="2000"/>
              </a:lnSpc>
              <a:buNone/>
            </a:pPr>
            <a:r>
              <a:rPr lang="es-DO" sz="1800" dirty="0">
                <a:effectLst/>
                <a:ea typeface="Times New Roman" panose="02020603050405020304" pitchFamily="18" charset="0"/>
              </a:rPr>
              <a:t>Este juego será desarrollado exclusivamente para PC por el momento. </a:t>
            </a:r>
            <a:endParaRPr lang="es-DO" sz="1800" dirty="0">
              <a:effectLst/>
              <a:ea typeface="Calibri" panose="020F0502020204030204" pitchFamily="34" charset="0"/>
            </a:endParaRPr>
          </a:p>
          <a:p>
            <a:pPr marL="0" indent="0" rtl="0">
              <a:lnSpc>
                <a:spcPts val="2000"/>
              </a:lnSpc>
              <a:buNone/>
            </a:pPr>
            <a:endParaRPr lang="es-ES" dirty="0"/>
          </a:p>
        </p:txBody>
      </p:sp>
    </p:spTree>
    <p:extLst>
      <p:ext uri="{BB962C8B-B14F-4D97-AF65-F5344CB8AC3E}">
        <p14:creationId xmlns:p14="http://schemas.microsoft.com/office/powerpoint/2010/main" val="29975244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p:txBody>
          <a:bodyPr rtlCol="0">
            <a:normAutofit/>
          </a:bodyPr>
          <a:lstStyle/>
          <a:p>
            <a:pPr rtl="0"/>
            <a:r>
              <a:rPr lang="es-DO" sz="4800" b="1" i="0" u="none" strike="noStrike" dirty="0">
                <a:solidFill>
                  <a:srgbClr val="000000"/>
                </a:solidFill>
                <a:effectLst/>
              </a:rPr>
              <a:t>Género </a:t>
            </a:r>
            <a:endParaRPr lang="es-ES" sz="3200" dirty="0"/>
          </a:p>
        </p:txBody>
      </p:sp>
      <p:sp>
        <p:nvSpPr>
          <p:cNvPr id="12" name="Marcador de contenido 11">
            <a:extLst>
              <a:ext uri="{FF2B5EF4-FFF2-40B4-BE49-F238E27FC236}">
                <a16:creationId xmlns:a16="http://schemas.microsoft.com/office/drawing/2014/main" id="{2A09EEBC-5E2C-D240-A5D6-6952B8392E49}"/>
              </a:ext>
            </a:extLst>
          </p:cNvPr>
          <p:cNvSpPr>
            <a:spLocks noGrp="1"/>
          </p:cNvSpPr>
          <p:nvPr>
            <p:ph sz="half" idx="2"/>
          </p:nvPr>
        </p:nvSpPr>
        <p:spPr>
          <a:xfrm>
            <a:off x="690282" y="1971555"/>
            <a:ext cx="4651759" cy="1641221"/>
          </a:xfrm>
        </p:spPr>
        <p:txBody>
          <a:bodyPr rtlCol="0">
            <a:noAutofit/>
          </a:bodyPr>
          <a:lstStyle/>
          <a:p>
            <a:pPr algn="just">
              <a:lnSpc>
                <a:spcPts val="2160"/>
              </a:lnSpc>
              <a:spcAft>
                <a:spcPts val="800"/>
              </a:spcAft>
            </a:pPr>
            <a:r>
              <a:rPr lang="es-DO" sz="1800" dirty="0">
                <a:effectLst/>
                <a:ea typeface="Times New Roman" panose="02020603050405020304" pitchFamily="18" charset="0"/>
              </a:rPr>
              <a:t>Juego de paciencia. Es un género de juegos de cartas cuya característica común es que el objetivo es colocar las cartas en un orden sistemático o, en algunos casos, emparejarlas en orden.)</a:t>
            </a:r>
            <a:endParaRPr lang="es-DO" sz="1800" dirty="0">
              <a:effectLst/>
              <a:ea typeface="Calibri" panose="020F0502020204030204" pitchFamily="34" charset="0"/>
            </a:endParaRPr>
          </a:p>
        </p:txBody>
      </p:sp>
      <p:pic>
        <p:nvPicPr>
          <p:cNvPr id="1030" name="Picture 6">
            <a:extLst>
              <a:ext uri="{FF2B5EF4-FFF2-40B4-BE49-F238E27FC236}">
                <a16:creationId xmlns:a16="http://schemas.microsoft.com/office/drawing/2014/main" id="{FED35806-F26A-DBDC-235C-63C05B1E4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5592" y="1830827"/>
            <a:ext cx="5958383" cy="368640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4B59698F-B900-0869-6F6A-38F897F4BB20}"/>
              </a:ext>
            </a:extLst>
          </p:cNvPr>
          <p:cNvPicPr>
            <a:picLocks noChangeAspect="1"/>
          </p:cNvPicPr>
          <p:nvPr/>
        </p:nvPicPr>
        <p:blipFill>
          <a:blip r:embed="rId4"/>
          <a:stretch>
            <a:fillRect/>
          </a:stretch>
        </p:blipFill>
        <p:spPr>
          <a:xfrm>
            <a:off x="9907325" y="766149"/>
            <a:ext cx="1526650" cy="643172"/>
          </a:xfrm>
          <a:prstGeom prst="rect">
            <a:avLst/>
          </a:prstGeom>
        </p:spPr>
      </p:pic>
    </p:spTree>
    <p:extLst>
      <p:ext uri="{BB962C8B-B14F-4D97-AF65-F5344CB8AC3E}">
        <p14:creationId xmlns:p14="http://schemas.microsoft.com/office/powerpoint/2010/main" val="12553597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D59CD-1242-F149-AB16-9D02E7C89131}"/>
              </a:ext>
            </a:extLst>
          </p:cNvPr>
          <p:cNvSpPr>
            <a:spLocks noGrp="1"/>
          </p:cNvSpPr>
          <p:nvPr>
            <p:ph type="title"/>
          </p:nvPr>
        </p:nvSpPr>
        <p:spPr>
          <a:xfrm>
            <a:off x="3633746" y="942871"/>
            <a:ext cx="7521934" cy="1116517"/>
          </a:xfrm>
        </p:spPr>
        <p:txBody>
          <a:bodyPr rtlCol="0"/>
          <a:lstStyle/>
          <a:p>
            <a:pPr rtl="0"/>
            <a:r>
              <a:rPr lang="es-DO" sz="3200" b="1" i="0" u="none" strike="noStrike" dirty="0">
                <a:solidFill>
                  <a:srgbClr val="000000"/>
                </a:solidFill>
                <a:effectLst/>
              </a:rPr>
              <a:t>CLASIFICACION</a:t>
            </a:r>
            <a:endParaRPr lang="es-ES" dirty="0"/>
          </a:p>
        </p:txBody>
      </p:sp>
      <p:sp>
        <p:nvSpPr>
          <p:cNvPr id="3" name="Marcador de contenido 2">
            <a:extLst>
              <a:ext uri="{FF2B5EF4-FFF2-40B4-BE49-F238E27FC236}">
                <a16:creationId xmlns:a16="http://schemas.microsoft.com/office/drawing/2014/main" id="{79497D95-D925-3641-A715-DB7630E983B0}"/>
              </a:ext>
            </a:extLst>
          </p:cNvPr>
          <p:cNvSpPr>
            <a:spLocks noGrp="1"/>
          </p:cNvSpPr>
          <p:nvPr>
            <p:ph sz="half" idx="2"/>
          </p:nvPr>
        </p:nvSpPr>
        <p:spPr>
          <a:xfrm>
            <a:off x="3633746" y="1757238"/>
            <a:ext cx="7521934" cy="4158930"/>
          </a:xfrm>
        </p:spPr>
        <p:txBody>
          <a:bodyPr rtlCol="0"/>
          <a:lstStyle/>
          <a:p>
            <a:pPr marL="0" indent="0" algn="just" fontAlgn="base">
              <a:spcBef>
                <a:spcPts val="0"/>
              </a:spcBef>
              <a:spcAft>
                <a:spcPts val="0"/>
              </a:spcAft>
              <a:buNone/>
            </a:pPr>
            <a:r>
              <a:rPr lang="es-DO" sz="1800" dirty="0">
                <a:effectLst/>
                <a:ea typeface="Times New Roman" panose="02020603050405020304" pitchFamily="18" charset="0"/>
                <a:cs typeface="Times New Roman" panose="02020603050405020304" pitchFamily="18" charset="0"/>
              </a:rPr>
              <a:t>Este juego es clasificación B, es decir para mayores de 12 años debido a que se debe de tener cierta madurez y conocimiento para poder jugarlo de la manera correcta. Cabe destacar que existen algunos niños que antes de los 12 años son capaces de jugarlo, pero esto </a:t>
            </a:r>
            <a:r>
              <a:rPr lang="es-DO" sz="1800" dirty="0">
                <a:solidFill>
                  <a:srgbClr val="2C2F34"/>
                </a:solidFill>
                <a:effectLst/>
                <a:ea typeface="Calibri" panose="020F0502020204030204" pitchFamily="34" charset="0"/>
                <a:cs typeface="Times New Roman" panose="02020603050405020304" pitchFamily="18" charset="0"/>
              </a:rPr>
              <a:t>dependerá del niño, de su madurez y de la experiencia que tenga con algunos juegos similares.</a:t>
            </a:r>
            <a:endParaRPr lang="es-DO" sz="1800" dirty="0">
              <a:effectLst/>
              <a:ea typeface="Calibri" panose="020F0502020204030204" pitchFamily="34" charset="0"/>
              <a:cs typeface="Times New Roman" panose="02020603050405020304" pitchFamily="18" charset="0"/>
            </a:endParaRPr>
          </a:p>
          <a:p>
            <a:pPr marL="0" indent="0" algn="just" fontAlgn="base">
              <a:spcBef>
                <a:spcPts val="0"/>
              </a:spcBef>
              <a:spcAft>
                <a:spcPts val="0"/>
              </a:spcAft>
              <a:buNone/>
            </a:pPr>
            <a:endParaRPr lang="es-ES" dirty="0">
              <a:latin typeface="+mj-lt"/>
            </a:endParaRPr>
          </a:p>
        </p:txBody>
      </p:sp>
      <p:pic>
        <p:nvPicPr>
          <p:cNvPr id="6" name="Imagen 5">
            <a:extLst>
              <a:ext uri="{FF2B5EF4-FFF2-40B4-BE49-F238E27FC236}">
                <a16:creationId xmlns:a16="http://schemas.microsoft.com/office/drawing/2014/main" id="{6848C928-BFD8-1EC4-2EF9-700002315A0C}"/>
              </a:ext>
            </a:extLst>
          </p:cNvPr>
          <p:cNvPicPr>
            <a:picLocks noChangeAspect="1"/>
          </p:cNvPicPr>
          <p:nvPr/>
        </p:nvPicPr>
        <p:blipFill>
          <a:blip r:embed="rId3"/>
          <a:stretch>
            <a:fillRect/>
          </a:stretch>
        </p:blipFill>
        <p:spPr>
          <a:xfrm>
            <a:off x="9907325" y="766149"/>
            <a:ext cx="1526650" cy="643172"/>
          </a:xfrm>
          <a:prstGeom prst="rect">
            <a:avLst/>
          </a:prstGeom>
        </p:spPr>
      </p:pic>
      <p:pic>
        <p:nvPicPr>
          <p:cNvPr id="5" name="Imagen 4">
            <a:extLst>
              <a:ext uri="{FF2B5EF4-FFF2-40B4-BE49-F238E27FC236}">
                <a16:creationId xmlns:a16="http://schemas.microsoft.com/office/drawing/2014/main" id="{676EDE30-3894-AD09-7E34-4C711EAC34DE}"/>
              </a:ext>
            </a:extLst>
          </p:cNvPr>
          <p:cNvPicPr>
            <a:picLocks noChangeAspect="1"/>
          </p:cNvPicPr>
          <p:nvPr/>
        </p:nvPicPr>
        <p:blipFill>
          <a:blip r:embed="rId4"/>
          <a:stretch>
            <a:fillRect/>
          </a:stretch>
        </p:blipFill>
        <p:spPr>
          <a:xfrm>
            <a:off x="758025" y="1020856"/>
            <a:ext cx="1743075" cy="2628900"/>
          </a:xfrm>
          <a:prstGeom prst="rect">
            <a:avLst/>
          </a:prstGeom>
        </p:spPr>
      </p:pic>
    </p:spTree>
    <p:extLst>
      <p:ext uri="{BB962C8B-B14F-4D97-AF65-F5344CB8AC3E}">
        <p14:creationId xmlns:p14="http://schemas.microsoft.com/office/powerpoint/2010/main" val="295168851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8400038_TF00089743_Win32" id="{46B6ED06-6C7F-4EEB-8027-02D392BB67C3}" vid="{EFEA4EC0-198F-4BF3-85D4-EF7EC62666B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96C458A-6CC1-4FEE-AC7F-D0ABFD0DD393}">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47902AF-9AD5-48A3-AD68-95C39B09F3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74EDC3-6C87-4699-93BC-02BA54C8E071}">
  <ds:schemaRefs>
    <ds:schemaRef ds:uri="http://schemas.microsoft.com/sharepoint/v3/contenttype/forms"/>
  </ds:schemaRefs>
</ds:datastoreItem>
</file>

<file path=customXml/itemProps3.xml><?xml version="1.0" encoding="utf-8"?>
<ds:datastoreItem xmlns:ds="http://schemas.openxmlformats.org/officeDocument/2006/customXml" ds:itemID="{6F000AB2-1957-427C-B872-176ABC83E7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Fiesta de PowerPoint</Template>
  <TotalTime>100</TotalTime>
  <Words>716</Words>
  <Application>Microsoft Office PowerPoint</Application>
  <PresentationFormat>Panorámica</PresentationFormat>
  <Paragraphs>67</Paragraphs>
  <Slides>18</Slides>
  <Notes>17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Century Gothic</vt:lpstr>
      <vt:lpstr>Helvetica 55 Roman</vt:lpstr>
      <vt:lpstr>Symbol</vt:lpstr>
      <vt:lpstr>RetrospectVTI</vt:lpstr>
      <vt:lpstr>Solo cartas</vt:lpstr>
      <vt:lpstr>Planificación (Diagrama de Gantt)</vt:lpstr>
      <vt:lpstr>DIAGRAMAS Y CASOS DE USO</vt:lpstr>
      <vt:lpstr>CASOS DE USO</vt:lpstr>
      <vt:lpstr>CASOS DE USO</vt:lpstr>
      <vt:lpstr>CASOS DE USO</vt:lpstr>
      <vt:lpstr>PLATAFORMA</vt:lpstr>
      <vt:lpstr>Género </vt:lpstr>
      <vt:lpstr>CLASIFICACION</vt:lpstr>
      <vt:lpstr>TIPO DE ANIMACION</vt:lpstr>
      <vt:lpstr>EQUIPO DE TRABAJO</vt:lpstr>
      <vt:lpstr>HISTORIA</vt:lpstr>
      <vt:lpstr>GUIóN</vt:lpstr>
      <vt:lpstr>STORYBOARD</vt:lpstr>
      <vt:lpstr>PERSONAJES</vt:lpstr>
      <vt:lpstr>NIVELES</vt:lpstr>
      <vt:lpstr>MECANICA DEL JUEGO</vt:lpstr>
      <vt:lpstr>- SOLO CARTAS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Solo cartas</dc:title>
  <dc:creator>JERINEL MENDOZA CRUZ</dc:creator>
  <cp:lastModifiedBy>Wilber Salcedo</cp:lastModifiedBy>
  <cp:revision>14</cp:revision>
  <dcterms:created xsi:type="dcterms:W3CDTF">2022-12-04T18:21:38Z</dcterms:created>
  <dcterms:modified xsi:type="dcterms:W3CDTF">2022-12-08T15:39:46Z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