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866" autoAdjust="0"/>
  </p:normalViewPr>
  <p:slideViewPr>
    <p:cSldViewPr snapToGrid="0">
      <p:cViewPr varScale="1">
        <p:scale>
          <a:sx n="97" d="100"/>
          <a:sy n="97" d="100"/>
        </p:scale>
        <p:origin x="-19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F522-83B1-4884-8B26-FF603ED23EF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42EA-2353-43A7-9D5B-84AD39DE1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553958" y="4589867"/>
            <a:ext cx="2145727" cy="2183428"/>
            <a:chOff x="3955997" y="2104144"/>
            <a:chExt cx="2612571" cy="2712464"/>
          </a:xfrm>
        </p:grpSpPr>
        <p:sp>
          <p:nvSpPr>
            <p:cNvPr id="12" name="Freeform 11"/>
            <p:cNvSpPr/>
            <p:nvPr/>
          </p:nvSpPr>
          <p:spPr>
            <a:xfrm>
              <a:off x="4078941" y="2119512"/>
              <a:ext cx="783772" cy="1237130"/>
            </a:xfrm>
            <a:custGeom>
              <a:avLst/>
              <a:gdLst>
                <a:gd name="connsiteX0" fmla="*/ 15369 w 783772"/>
                <a:gd name="connsiteY0" fmla="*/ 15368 h 1237130"/>
                <a:gd name="connsiteX1" fmla="*/ 783772 w 783772"/>
                <a:gd name="connsiteY1" fmla="*/ 0 h 1237130"/>
                <a:gd name="connsiteX2" fmla="*/ 461042 w 783772"/>
                <a:gd name="connsiteY2" fmla="*/ 614723 h 1237130"/>
                <a:gd name="connsiteX3" fmla="*/ 430306 w 783772"/>
                <a:gd name="connsiteY3" fmla="*/ 1237130 h 1237130"/>
                <a:gd name="connsiteX4" fmla="*/ 0 w 783772"/>
                <a:gd name="connsiteY4" fmla="*/ 1237130 h 1237130"/>
                <a:gd name="connsiteX5" fmla="*/ 15369 w 783772"/>
                <a:gd name="connsiteY5" fmla="*/ 15368 h 123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772" h="1237130">
                  <a:moveTo>
                    <a:pt x="15369" y="15368"/>
                  </a:moveTo>
                  <a:lnTo>
                    <a:pt x="783772" y="0"/>
                  </a:lnTo>
                  <a:lnTo>
                    <a:pt x="461042" y="614723"/>
                  </a:lnTo>
                  <a:lnTo>
                    <a:pt x="430306" y="1237130"/>
                  </a:lnTo>
                  <a:lnTo>
                    <a:pt x="0" y="1237130"/>
                  </a:lnTo>
                  <a:cubicBezTo>
                    <a:pt x="2561" y="829876"/>
                    <a:pt x="5123" y="422622"/>
                    <a:pt x="15369" y="153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497610" y="2118406"/>
              <a:ext cx="1075765" cy="1436913"/>
            </a:xfrm>
            <a:custGeom>
              <a:avLst/>
              <a:gdLst>
                <a:gd name="connsiteX0" fmla="*/ 368834 w 1075765"/>
                <a:gd name="connsiteY0" fmla="*/ 0 h 1436914"/>
                <a:gd name="connsiteX1" fmla="*/ 38421 w 1075765"/>
                <a:gd name="connsiteY1" fmla="*/ 614723 h 1436914"/>
                <a:gd name="connsiteX2" fmla="*/ 0 w 1075765"/>
                <a:gd name="connsiteY2" fmla="*/ 1436914 h 1436914"/>
                <a:gd name="connsiteX3" fmla="*/ 422622 w 1075765"/>
                <a:gd name="connsiteY3" fmla="*/ 1029661 h 1436914"/>
                <a:gd name="connsiteX4" fmla="*/ 783772 w 1075765"/>
                <a:gd name="connsiteY4" fmla="*/ 1075765 h 1436914"/>
                <a:gd name="connsiteX5" fmla="*/ 1075765 w 1075765"/>
                <a:gd name="connsiteY5" fmla="*/ 537882 h 1436914"/>
                <a:gd name="connsiteX6" fmla="*/ 368834 w 1075765"/>
                <a:gd name="connsiteY6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5765" h="1436914">
                  <a:moveTo>
                    <a:pt x="368834" y="0"/>
                  </a:moveTo>
                  <a:lnTo>
                    <a:pt x="38421" y="614723"/>
                  </a:lnTo>
                  <a:lnTo>
                    <a:pt x="0" y="1436914"/>
                  </a:lnTo>
                  <a:lnTo>
                    <a:pt x="422622" y="1029661"/>
                  </a:lnTo>
                  <a:lnTo>
                    <a:pt x="783772" y="1075765"/>
                  </a:lnTo>
                  <a:lnTo>
                    <a:pt x="1075765" y="537882"/>
                  </a:lnTo>
                  <a:lnTo>
                    <a:pt x="3688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885765" y="2104144"/>
              <a:ext cx="1682803" cy="1152605"/>
            </a:xfrm>
            <a:custGeom>
              <a:avLst/>
              <a:gdLst>
                <a:gd name="connsiteX0" fmla="*/ 0 w 1682803"/>
                <a:gd name="connsiteY0" fmla="*/ 15368 h 1152605"/>
                <a:gd name="connsiteX1" fmla="*/ 1337022 w 1682803"/>
                <a:gd name="connsiteY1" fmla="*/ 0 h 1152605"/>
                <a:gd name="connsiteX2" fmla="*/ 1682803 w 1682803"/>
                <a:gd name="connsiteY2" fmla="*/ 453358 h 1152605"/>
                <a:gd name="connsiteX3" fmla="*/ 1144921 w 1682803"/>
                <a:gd name="connsiteY3" fmla="*/ 1152605 h 1152605"/>
                <a:gd name="connsiteX4" fmla="*/ 683879 w 1682803"/>
                <a:gd name="connsiteY4" fmla="*/ 553251 h 115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803" h="1152605">
                  <a:moveTo>
                    <a:pt x="0" y="15368"/>
                  </a:moveTo>
                  <a:lnTo>
                    <a:pt x="1337022" y="0"/>
                  </a:lnTo>
                  <a:lnTo>
                    <a:pt x="1682803" y="453358"/>
                  </a:lnTo>
                  <a:lnTo>
                    <a:pt x="1144921" y="1152605"/>
                  </a:lnTo>
                  <a:lnTo>
                    <a:pt x="683879" y="5532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08817" y="2672763"/>
              <a:ext cx="1121869" cy="1398494"/>
            </a:xfrm>
            <a:custGeom>
              <a:avLst/>
              <a:gdLst>
                <a:gd name="connsiteX0" fmla="*/ 7684 w 1121869"/>
                <a:gd name="connsiteY0" fmla="*/ 491778 h 1398494"/>
                <a:gd name="connsiteX1" fmla="*/ 0 w 1121869"/>
                <a:gd name="connsiteY1" fmla="*/ 1160289 h 1398494"/>
                <a:gd name="connsiteX2" fmla="*/ 676195 w 1121869"/>
                <a:gd name="connsiteY2" fmla="*/ 1398494 h 1398494"/>
                <a:gd name="connsiteX3" fmla="*/ 1121869 w 1121869"/>
                <a:gd name="connsiteY3" fmla="*/ 583986 h 1398494"/>
                <a:gd name="connsiteX4" fmla="*/ 668511 w 1121869"/>
                <a:gd name="connsiteY4" fmla="*/ 0 h 1398494"/>
                <a:gd name="connsiteX5" fmla="*/ 391886 w 1121869"/>
                <a:gd name="connsiteY5" fmla="*/ 514830 h 1398494"/>
                <a:gd name="connsiteX6" fmla="*/ 7684 w 1121869"/>
                <a:gd name="connsiteY6" fmla="*/ 491778 h 139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869" h="1398494">
                  <a:moveTo>
                    <a:pt x="7684" y="491778"/>
                  </a:moveTo>
                  <a:cubicBezTo>
                    <a:pt x="5123" y="714615"/>
                    <a:pt x="2561" y="937452"/>
                    <a:pt x="0" y="1160289"/>
                  </a:cubicBezTo>
                  <a:lnTo>
                    <a:pt x="676195" y="1398494"/>
                  </a:lnTo>
                  <a:lnTo>
                    <a:pt x="1121869" y="583986"/>
                  </a:lnTo>
                  <a:lnTo>
                    <a:pt x="668511" y="0"/>
                  </a:lnTo>
                  <a:lnTo>
                    <a:pt x="391886" y="514830"/>
                  </a:lnTo>
                  <a:lnTo>
                    <a:pt x="7684" y="49177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955997" y="3364326"/>
              <a:ext cx="691563" cy="1398494"/>
            </a:xfrm>
            <a:custGeom>
              <a:avLst/>
              <a:gdLst>
                <a:gd name="connsiteX0" fmla="*/ 122944 w 691563"/>
                <a:gd name="connsiteY0" fmla="*/ 0 h 1398494"/>
                <a:gd name="connsiteX1" fmla="*/ 0 w 691563"/>
                <a:gd name="connsiteY1" fmla="*/ 975872 h 1398494"/>
                <a:gd name="connsiteX2" fmla="*/ 238205 w 691563"/>
                <a:gd name="connsiteY2" fmla="*/ 1398494 h 1398494"/>
                <a:gd name="connsiteX3" fmla="*/ 691563 w 691563"/>
                <a:gd name="connsiteY3" fmla="*/ 714615 h 1398494"/>
                <a:gd name="connsiteX4" fmla="*/ 537882 w 691563"/>
                <a:gd name="connsiteY4" fmla="*/ 215153 h 1398494"/>
                <a:gd name="connsiteX5" fmla="*/ 545566 w 691563"/>
                <a:gd name="connsiteY5" fmla="*/ 0 h 1398494"/>
                <a:gd name="connsiteX6" fmla="*/ 122944 w 691563"/>
                <a:gd name="connsiteY6" fmla="*/ 0 h 139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1563" h="1398494">
                  <a:moveTo>
                    <a:pt x="122944" y="0"/>
                  </a:moveTo>
                  <a:lnTo>
                    <a:pt x="0" y="975872"/>
                  </a:lnTo>
                  <a:lnTo>
                    <a:pt x="238205" y="1398494"/>
                  </a:lnTo>
                  <a:lnTo>
                    <a:pt x="691563" y="714615"/>
                  </a:lnTo>
                  <a:lnTo>
                    <a:pt x="537882" y="215153"/>
                  </a:lnTo>
                  <a:lnTo>
                    <a:pt x="545566" y="0"/>
                  </a:lnTo>
                  <a:lnTo>
                    <a:pt x="1229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09570" y="3141489"/>
              <a:ext cx="1352390" cy="1675119"/>
            </a:xfrm>
            <a:custGeom>
              <a:avLst/>
              <a:gdLst>
                <a:gd name="connsiteX0" fmla="*/ 0 w 1352390"/>
                <a:gd name="connsiteY0" fmla="*/ 1629015 h 1675119"/>
                <a:gd name="connsiteX1" fmla="*/ 1244814 w 1352390"/>
                <a:gd name="connsiteY1" fmla="*/ 1675119 h 1675119"/>
                <a:gd name="connsiteX2" fmla="*/ 1352390 w 1352390"/>
                <a:gd name="connsiteY2" fmla="*/ 922084 h 1675119"/>
                <a:gd name="connsiteX3" fmla="*/ 699247 w 1352390"/>
                <a:gd name="connsiteY3" fmla="*/ 683879 h 1675119"/>
                <a:gd name="connsiteX4" fmla="*/ 699247 w 1352390"/>
                <a:gd name="connsiteY4" fmla="*/ 0 h 1675119"/>
                <a:gd name="connsiteX5" fmla="*/ 276625 w 1352390"/>
                <a:gd name="connsiteY5" fmla="*/ 422622 h 1675119"/>
                <a:gd name="connsiteX6" fmla="*/ 437990 w 1352390"/>
                <a:gd name="connsiteY6" fmla="*/ 929768 h 1675119"/>
                <a:gd name="connsiteX7" fmla="*/ 0 w 1352390"/>
                <a:gd name="connsiteY7" fmla="*/ 1629015 h 167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390" h="1675119">
                  <a:moveTo>
                    <a:pt x="0" y="1629015"/>
                  </a:moveTo>
                  <a:lnTo>
                    <a:pt x="1244814" y="1675119"/>
                  </a:lnTo>
                  <a:lnTo>
                    <a:pt x="1352390" y="922084"/>
                  </a:lnTo>
                  <a:lnTo>
                    <a:pt x="699247" y="683879"/>
                  </a:lnTo>
                  <a:lnTo>
                    <a:pt x="699247" y="0"/>
                  </a:lnTo>
                  <a:lnTo>
                    <a:pt x="276625" y="422622"/>
                  </a:lnTo>
                  <a:lnTo>
                    <a:pt x="437990" y="929768"/>
                  </a:lnTo>
                  <a:lnTo>
                    <a:pt x="0" y="16290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904" y="2334665"/>
              <a:ext cx="619139" cy="388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34%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07213" y="3324624"/>
              <a:ext cx="619139" cy="388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76%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53855" y="4139133"/>
              <a:ext cx="619139" cy="388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12%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07751" y="2540853"/>
              <a:ext cx="619139" cy="388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10%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5452" y="3777983"/>
              <a:ext cx="619139" cy="388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81%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9976" y="2279596"/>
              <a:ext cx="619139" cy="388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31%</a:t>
              </a:r>
              <a:endParaRPr 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09609" y="852711"/>
            <a:ext cx="3082887" cy="54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% of population with a college degree in each district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191667" y="3988944"/>
            <a:ext cx="2943927" cy="54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% of population with a college degree in each district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2685" y="3484935"/>
            <a:ext cx="74761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District</a:t>
            </a:r>
            <a:endParaRPr lang="en-US" sz="16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838072" y="2525996"/>
            <a:ext cx="22006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05810" y="1609138"/>
            <a:ext cx="60652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100%</a:t>
            </a:r>
          </a:p>
        </p:txBody>
      </p:sp>
      <p:sp>
        <p:nvSpPr>
          <p:cNvPr id="43" name="Oval 42"/>
          <p:cNvSpPr/>
          <p:nvPr/>
        </p:nvSpPr>
        <p:spPr>
          <a:xfrm>
            <a:off x="4919725" y="2667713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Oval 52"/>
          <p:cNvSpPr/>
          <p:nvPr/>
        </p:nvSpPr>
        <p:spPr>
          <a:xfrm>
            <a:off x="5296991" y="2542646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/>
          <p:cNvSpPr/>
          <p:nvPr/>
        </p:nvSpPr>
        <p:spPr>
          <a:xfrm>
            <a:off x="5676439" y="2656508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Oval 54"/>
          <p:cNvSpPr/>
          <p:nvPr/>
        </p:nvSpPr>
        <p:spPr>
          <a:xfrm>
            <a:off x="6042802" y="2604856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Oval 55"/>
          <p:cNvSpPr/>
          <p:nvPr/>
        </p:nvSpPr>
        <p:spPr>
          <a:xfrm>
            <a:off x="6409165" y="2496169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Oval 56"/>
          <p:cNvSpPr/>
          <p:nvPr/>
        </p:nvSpPr>
        <p:spPr>
          <a:xfrm>
            <a:off x="6801698" y="2577708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811765" y="1772257"/>
            <a:ext cx="20567" cy="1497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11765" y="3259637"/>
            <a:ext cx="21800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38072" y="2908471"/>
            <a:ext cx="22006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38072" y="2143553"/>
            <a:ext cx="22006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38072" y="1784029"/>
            <a:ext cx="22006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8036" y="3226303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175942" y="3226303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565419" y="3226303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5975526" y="3226303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354691" y="3226303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713225" y="3226303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4298932" y="2343524"/>
            <a:ext cx="508504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391954" y="3091141"/>
            <a:ext cx="410483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dirty="0" smtClean="0"/>
              <a:t>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06738" y="852711"/>
            <a:ext cx="3032475" cy="54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% of population with a college degree in each district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5483191" y="6545153"/>
            <a:ext cx="74761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District</a:t>
            </a:r>
            <a:endParaRPr lang="en-US" sz="1600" b="1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798578" y="5586214"/>
            <a:ext cx="22006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66317" y="4669356"/>
            <a:ext cx="60652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100%</a:t>
            </a:r>
          </a:p>
        </p:txBody>
      </p:sp>
      <p:sp>
        <p:nvSpPr>
          <p:cNvPr id="82" name="Oval 81"/>
          <p:cNvSpPr/>
          <p:nvPr/>
        </p:nvSpPr>
        <p:spPr>
          <a:xfrm>
            <a:off x="4880231" y="5817305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Oval 82"/>
          <p:cNvSpPr/>
          <p:nvPr/>
        </p:nvSpPr>
        <p:spPr>
          <a:xfrm>
            <a:off x="5257498" y="6098975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Oval 83"/>
          <p:cNvSpPr/>
          <p:nvPr/>
        </p:nvSpPr>
        <p:spPr>
          <a:xfrm>
            <a:off x="5636946" y="5793597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5" name="Oval 84"/>
          <p:cNvSpPr/>
          <p:nvPr/>
        </p:nvSpPr>
        <p:spPr>
          <a:xfrm>
            <a:off x="6003309" y="5025273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Oval 85"/>
          <p:cNvSpPr/>
          <p:nvPr/>
        </p:nvSpPr>
        <p:spPr>
          <a:xfrm>
            <a:off x="6369672" y="6060999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Oval 86"/>
          <p:cNvSpPr/>
          <p:nvPr/>
        </p:nvSpPr>
        <p:spPr>
          <a:xfrm>
            <a:off x="6762205" y="5134867"/>
            <a:ext cx="72265" cy="75367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772272" y="4832475"/>
            <a:ext cx="20567" cy="1497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772272" y="6319855"/>
            <a:ext cx="21800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798578" y="5968689"/>
            <a:ext cx="22006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98578" y="5203771"/>
            <a:ext cx="22006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98578" y="4844247"/>
            <a:ext cx="22006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798542" y="6286521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5136448" y="6286521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5525926" y="6286521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5936033" y="6286521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6315198" y="6286521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6673732" y="6286521"/>
            <a:ext cx="271746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4259438" y="5403742"/>
            <a:ext cx="508505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52460" y="6151359"/>
            <a:ext cx="410483" cy="31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dirty="0" smtClean="0"/>
              <a:t>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78136" y="4002915"/>
            <a:ext cx="2989526" cy="54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% of population with a college degree in each district</a:t>
            </a:r>
            <a:endParaRPr lang="en-US" sz="1600" dirty="0"/>
          </a:p>
        </p:txBody>
      </p:sp>
      <p:sp>
        <p:nvSpPr>
          <p:cNvPr id="20" name="Freeform 19"/>
          <p:cNvSpPr/>
          <p:nvPr/>
        </p:nvSpPr>
        <p:spPr>
          <a:xfrm>
            <a:off x="1582693" y="2989938"/>
            <a:ext cx="976317" cy="693977"/>
          </a:xfrm>
          <a:custGeom>
            <a:avLst/>
            <a:gdLst>
              <a:gd name="connsiteX0" fmla="*/ 218486 w 1037811"/>
              <a:gd name="connsiteY0" fmla="*/ 737346 h 751001"/>
              <a:gd name="connsiteX1" fmla="*/ 0 w 1037811"/>
              <a:gd name="connsiteY1" fmla="*/ 368673 h 751001"/>
              <a:gd name="connsiteX2" fmla="*/ 54622 w 1037811"/>
              <a:gd name="connsiteY2" fmla="*/ 0 h 751001"/>
              <a:gd name="connsiteX3" fmla="*/ 518905 w 1037811"/>
              <a:gd name="connsiteY3" fmla="*/ 259437 h 751001"/>
              <a:gd name="connsiteX4" fmla="*/ 1037811 w 1037811"/>
              <a:gd name="connsiteY4" fmla="*/ 341364 h 751001"/>
              <a:gd name="connsiteX5" fmla="*/ 1037811 w 1037811"/>
              <a:gd name="connsiteY5" fmla="*/ 751001 h 751001"/>
              <a:gd name="connsiteX6" fmla="*/ 218486 w 1037811"/>
              <a:gd name="connsiteY6" fmla="*/ 737346 h 75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7811" h="751001">
                <a:moveTo>
                  <a:pt x="218486" y="737346"/>
                </a:moveTo>
                <a:lnTo>
                  <a:pt x="0" y="368673"/>
                </a:lnTo>
                <a:lnTo>
                  <a:pt x="54622" y="0"/>
                </a:lnTo>
                <a:lnTo>
                  <a:pt x="518905" y="259437"/>
                </a:lnTo>
                <a:lnTo>
                  <a:pt x="1037811" y="341364"/>
                </a:lnTo>
                <a:lnTo>
                  <a:pt x="1037811" y="751001"/>
                </a:lnTo>
                <a:lnTo>
                  <a:pt x="218486" y="73734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reeform 47"/>
          <p:cNvSpPr/>
          <p:nvPr/>
        </p:nvSpPr>
        <p:spPr>
          <a:xfrm>
            <a:off x="2032315" y="2624024"/>
            <a:ext cx="976316" cy="1097744"/>
          </a:xfrm>
          <a:custGeom>
            <a:avLst/>
            <a:gdLst>
              <a:gd name="connsiteX0" fmla="*/ 546216 w 1037810"/>
              <a:gd name="connsiteY0" fmla="*/ 723692 h 1187946"/>
              <a:gd name="connsiteX1" fmla="*/ 532560 w 1037810"/>
              <a:gd name="connsiteY1" fmla="*/ 1146983 h 1187946"/>
              <a:gd name="connsiteX2" fmla="*/ 819324 w 1037810"/>
              <a:gd name="connsiteY2" fmla="*/ 1187946 h 1187946"/>
              <a:gd name="connsiteX3" fmla="*/ 942222 w 1037810"/>
              <a:gd name="connsiteY3" fmla="*/ 532528 h 1187946"/>
              <a:gd name="connsiteX4" fmla="*/ 1037810 w 1037810"/>
              <a:gd name="connsiteY4" fmla="*/ 314055 h 1187946"/>
              <a:gd name="connsiteX5" fmla="*/ 355040 w 1037810"/>
              <a:gd name="connsiteY5" fmla="*/ 0 h 1187946"/>
              <a:gd name="connsiteX6" fmla="*/ 0 w 1037810"/>
              <a:gd name="connsiteY6" fmla="*/ 204818 h 1187946"/>
              <a:gd name="connsiteX7" fmla="*/ 136554 w 1037810"/>
              <a:gd name="connsiteY7" fmla="*/ 505219 h 1187946"/>
              <a:gd name="connsiteX8" fmla="*/ 40966 w 1037810"/>
              <a:gd name="connsiteY8" fmla="*/ 628110 h 1187946"/>
              <a:gd name="connsiteX9" fmla="*/ 546216 w 1037810"/>
              <a:gd name="connsiteY9" fmla="*/ 723692 h 118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7810" h="1187946">
                <a:moveTo>
                  <a:pt x="546216" y="723692"/>
                </a:moveTo>
                <a:lnTo>
                  <a:pt x="532560" y="1146983"/>
                </a:lnTo>
                <a:lnTo>
                  <a:pt x="819324" y="1187946"/>
                </a:lnTo>
                <a:lnTo>
                  <a:pt x="942222" y="532528"/>
                </a:lnTo>
                <a:lnTo>
                  <a:pt x="1037810" y="314055"/>
                </a:lnTo>
                <a:lnTo>
                  <a:pt x="355040" y="0"/>
                </a:lnTo>
                <a:lnTo>
                  <a:pt x="0" y="204818"/>
                </a:lnTo>
                <a:lnTo>
                  <a:pt x="136554" y="505219"/>
                </a:lnTo>
                <a:lnTo>
                  <a:pt x="40966" y="628110"/>
                </a:lnTo>
                <a:lnTo>
                  <a:pt x="546216" y="7236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Freeform 50"/>
          <p:cNvSpPr/>
          <p:nvPr/>
        </p:nvSpPr>
        <p:spPr>
          <a:xfrm>
            <a:off x="1698310" y="1513661"/>
            <a:ext cx="668006" cy="1186069"/>
          </a:xfrm>
          <a:custGeom>
            <a:avLst/>
            <a:gdLst>
              <a:gd name="connsiteX0" fmla="*/ 423318 w 710081"/>
              <a:gd name="connsiteY0" fmla="*/ 1283528 h 1283528"/>
              <a:gd name="connsiteX1" fmla="*/ 0 w 710081"/>
              <a:gd name="connsiteY1" fmla="*/ 1242564 h 1283528"/>
              <a:gd name="connsiteX2" fmla="*/ 40967 w 710081"/>
              <a:gd name="connsiteY2" fmla="*/ 27309 h 1283528"/>
              <a:gd name="connsiteX3" fmla="*/ 710081 w 710081"/>
              <a:gd name="connsiteY3" fmla="*/ 0 h 1283528"/>
              <a:gd name="connsiteX4" fmla="*/ 423318 w 710081"/>
              <a:gd name="connsiteY4" fmla="*/ 655419 h 1283528"/>
              <a:gd name="connsiteX5" fmla="*/ 423318 w 710081"/>
              <a:gd name="connsiteY5" fmla="*/ 1283528 h 128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081" h="1283528">
                <a:moveTo>
                  <a:pt x="423318" y="1283528"/>
                </a:moveTo>
                <a:lnTo>
                  <a:pt x="0" y="1242564"/>
                </a:lnTo>
                <a:lnTo>
                  <a:pt x="40967" y="27309"/>
                </a:lnTo>
                <a:lnTo>
                  <a:pt x="710081" y="0"/>
                </a:lnTo>
                <a:lnTo>
                  <a:pt x="423318" y="655419"/>
                </a:lnTo>
                <a:lnTo>
                  <a:pt x="423318" y="12835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Freeform 57"/>
          <p:cNvSpPr/>
          <p:nvPr/>
        </p:nvSpPr>
        <p:spPr>
          <a:xfrm>
            <a:off x="2058008" y="1513661"/>
            <a:ext cx="1117625" cy="1375335"/>
          </a:xfrm>
          <a:custGeom>
            <a:avLst/>
            <a:gdLst>
              <a:gd name="connsiteX0" fmla="*/ 286763 w 1188020"/>
              <a:gd name="connsiteY0" fmla="*/ 0 h 1488346"/>
              <a:gd name="connsiteX1" fmla="*/ 887601 w 1188020"/>
              <a:gd name="connsiteY1" fmla="*/ 477909 h 1488346"/>
              <a:gd name="connsiteX2" fmla="*/ 764702 w 1188020"/>
              <a:gd name="connsiteY2" fmla="*/ 764655 h 1488346"/>
              <a:gd name="connsiteX3" fmla="*/ 1188020 w 1188020"/>
              <a:gd name="connsiteY3" fmla="*/ 1187946 h 1488346"/>
              <a:gd name="connsiteX4" fmla="*/ 996844 w 1188020"/>
              <a:gd name="connsiteY4" fmla="*/ 1488346 h 1488346"/>
              <a:gd name="connsiteX5" fmla="*/ 327729 w 1188020"/>
              <a:gd name="connsiteY5" fmla="*/ 1187946 h 1488346"/>
              <a:gd name="connsiteX6" fmla="*/ 396006 w 1188020"/>
              <a:gd name="connsiteY6" fmla="*/ 996782 h 1488346"/>
              <a:gd name="connsiteX7" fmla="*/ 0 w 1188020"/>
              <a:gd name="connsiteY7" fmla="*/ 641764 h 1488346"/>
              <a:gd name="connsiteX8" fmla="*/ 286763 w 1188020"/>
              <a:gd name="connsiteY8" fmla="*/ 0 h 148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8020" h="1488346">
                <a:moveTo>
                  <a:pt x="286763" y="0"/>
                </a:moveTo>
                <a:lnTo>
                  <a:pt x="887601" y="477909"/>
                </a:lnTo>
                <a:lnTo>
                  <a:pt x="764702" y="764655"/>
                </a:lnTo>
                <a:lnTo>
                  <a:pt x="1188020" y="1187946"/>
                </a:lnTo>
                <a:lnTo>
                  <a:pt x="996844" y="1488346"/>
                </a:lnTo>
                <a:lnTo>
                  <a:pt x="327729" y="1187946"/>
                </a:lnTo>
                <a:lnTo>
                  <a:pt x="396006" y="996782"/>
                </a:lnTo>
                <a:lnTo>
                  <a:pt x="0" y="641764"/>
                </a:lnTo>
                <a:lnTo>
                  <a:pt x="28676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Freeform 58"/>
          <p:cNvSpPr/>
          <p:nvPr/>
        </p:nvSpPr>
        <p:spPr>
          <a:xfrm>
            <a:off x="2340626" y="1501043"/>
            <a:ext cx="1348859" cy="1110363"/>
          </a:xfrm>
          <a:custGeom>
            <a:avLst/>
            <a:gdLst>
              <a:gd name="connsiteX0" fmla="*/ 1147054 w 1433818"/>
              <a:gd name="connsiteY0" fmla="*/ 0 h 1201601"/>
              <a:gd name="connsiteX1" fmla="*/ 1433818 w 1433818"/>
              <a:gd name="connsiteY1" fmla="*/ 395982 h 1201601"/>
              <a:gd name="connsiteX2" fmla="*/ 846635 w 1433818"/>
              <a:gd name="connsiteY2" fmla="*/ 1201601 h 1201601"/>
              <a:gd name="connsiteX3" fmla="*/ 436973 w 1433818"/>
              <a:gd name="connsiteY3" fmla="*/ 791965 h 1201601"/>
              <a:gd name="connsiteX4" fmla="*/ 573527 w 1433818"/>
              <a:gd name="connsiteY4" fmla="*/ 477910 h 1201601"/>
              <a:gd name="connsiteX5" fmla="*/ 0 w 1433818"/>
              <a:gd name="connsiteY5" fmla="*/ 13655 h 1201601"/>
              <a:gd name="connsiteX6" fmla="*/ 1147054 w 1433818"/>
              <a:gd name="connsiteY6" fmla="*/ 0 h 120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3818" h="1201601">
                <a:moveTo>
                  <a:pt x="1147054" y="0"/>
                </a:moveTo>
                <a:lnTo>
                  <a:pt x="1433818" y="395982"/>
                </a:lnTo>
                <a:lnTo>
                  <a:pt x="846635" y="1201601"/>
                </a:lnTo>
                <a:lnTo>
                  <a:pt x="436973" y="791965"/>
                </a:lnTo>
                <a:lnTo>
                  <a:pt x="573527" y="477910"/>
                </a:lnTo>
                <a:lnTo>
                  <a:pt x="0" y="13655"/>
                </a:lnTo>
                <a:lnTo>
                  <a:pt x="114705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Freeform 49"/>
          <p:cNvSpPr/>
          <p:nvPr/>
        </p:nvSpPr>
        <p:spPr>
          <a:xfrm>
            <a:off x="1634079" y="2094078"/>
            <a:ext cx="783623" cy="1097745"/>
          </a:xfrm>
          <a:custGeom>
            <a:avLst/>
            <a:gdLst>
              <a:gd name="connsiteX0" fmla="*/ 68277 w 832980"/>
              <a:gd name="connsiteY0" fmla="*/ 614455 h 1187947"/>
              <a:gd name="connsiteX1" fmla="*/ 464284 w 832980"/>
              <a:gd name="connsiteY1" fmla="*/ 628110 h 1187947"/>
              <a:gd name="connsiteX2" fmla="*/ 464284 w 832980"/>
              <a:gd name="connsiteY2" fmla="*/ 0 h 1187947"/>
              <a:gd name="connsiteX3" fmla="*/ 832980 w 832980"/>
              <a:gd name="connsiteY3" fmla="*/ 327710 h 1187947"/>
              <a:gd name="connsiteX4" fmla="*/ 805669 w 832980"/>
              <a:gd name="connsiteY4" fmla="*/ 587146 h 1187947"/>
              <a:gd name="connsiteX5" fmla="*/ 450629 w 832980"/>
              <a:gd name="connsiteY5" fmla="*/ 778310 h 1187947"/>
              <a:gd name="connsiteX6" fmla="*/ 587183 w 832980"/>
              <a:gd name="connsiteY6" fmla="*/ 1078710 h 1187947"/>
              <a:gd name="connsiteX7" fmla="*/ 436973 w 832980"/>
              <a:gd name="connsiteY7" fmla="*/ 1187947 h 1187947"/>
              <a:gd name="connsiteX8" fmla="*/ 0 w 832980"/>
              <a:gd name="connsiteY8" fmla="*/ 955819 h 1187947"/>
              <a:gd name="connsiteX9" fmla="*/ 68277 w 832980"/>
              <a:gd name="connsiteY9" fmla="*/ 614455 h 118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2980" h="1187947">
                <a:moveTo>
                  <a:pt x="68277" y="614455"/>
                </a:moveTo>
                <a:lnTo>
                  <a:pt x="464284" y="628110"/>
                </a:lnTo>
                <a:lnTo>
                  <a:pt x="464284" y="0"/>
                </a:lnTo>
                <a:lnTo>
                  <a:pt x="832980" y="327710"/>
                </a:lnTo>
                <a:lnTo>
                  <a:pt x="805669" y="587146"/>
                </a:lnTo>
                <a:lnTo>
                  <a:pt x="450629" y="778310"/>
                </a:lnTo>
                <a:lnTo>
                  <a:pt x="587183" y="1078710"/>
                </a:lnTo>
                <a:lnTo>
                  <a:pt x="436973" y="1187947"/>
                </a:lnTo>
                <a:lnTo>
                  <a:pt x="0" y="955819"/>
                </a:lnTo>
                <a:lnTo>
                  <a:pt x="68277" y="61445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TextBox 59"/>
          <p:cNvSpPr txBox="1"/>
          <p:nvPr/>
        </p:nvSpPr>
        <p:spPr>
          <a:xfrm>
            <a:off x="1703130" y="161460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41%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231888" y="184375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42%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296120" y="284055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47%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89574" y="2689145"/>
            <a:ext cx="54053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49</a:t>
            </a:r>
            <a:r>
              <a:rPr lang="en-US" sz="1600" dirty="0" smtClean="0"/>
              <a:t>%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938433" y="17175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50%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43729" y="3294797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46</a:t>
            </a:r>
            <a:r>
              <a:rPr lang="en-US" sz="1600" dirty="0" smtClean="0"/>
              <a:t>%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72638" y="195210"/>
            <a:ext cx="4658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Figure 1: Cracking and Packing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96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Fahrenbach</dc:creator>
  <cp:lastModifiedBy>John</cp:lastModifiedBy>
  <cp:revision>11</cp:revision>
  <dcterms:created xsi:type="dcterms:W3CDTF">2013-06-21T17:22:34Z</dcterms:created>
  <dcterms:modified xsi:type="dcterms:W3CDTF">2013-06-27T15:07:22Z</dcterms:modified>
</cp:coreProperties>
</file>