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60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FFE4-EAF9-4EEF-83A0-EA12A41039B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9B09-786B-46C8-98A0-E5A86B302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1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FFE4-EAF9-4EEF-83A0-EA12A41039B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9B09-786B-46C8-98A0-E5A86B302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9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FFE4-EAF9-4EEF-83A0-EA12A41039B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9B09-786B-46C8-98A0-E5A86B302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53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FFE4-EAF9-4EEF-83A0-EA12A41039B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9B09-786B-46C8-98A0-E5A86B30232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6639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FFE4-EAF9-4EEF-83A0-EA12A41039B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9B09-786B-46C8-98A0-E5A86B302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83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FFE4-EAF9-4EEF-83A0-EA12A41039B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9B09-786B-46C8-98A0-E5A86B302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01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FFE4-EAF9-4EEF-83A0-EA12A41039B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9B09-786B-46C8-98A0-E5A86B302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75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FFE4-EAF9-4EEF-83A0-EA12A41039B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9B09-786B-46C8-98A0-E5A86B302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34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FFE4-EAF9-4EEF-83A0-EA12A41039B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9B09-786B-46C8-98A0-E5A86B302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9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FFE4-EAF9-4EEF-83A0-EA12A41039B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9B09-786B-46C8-98A0-E5A86B302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FFE4-EAF9-4EEF-83A0-EA12A41039B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9B09-786B-46C8-98A0-E5A86B302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4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FFE4-EAF9-4EEF-83A0-EA12A41039B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9B09-786B-46C8-98A0-E5A86B302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6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FFE4-EAF9-4EEF-83A0-EA12A41039B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9B09-786B-46C8-98A0-E5A86B302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9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FFE4-EAF9-4EEF-83A0-EA12A41039B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9B09-786B-46C8-98A0-E5A86B302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3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FFE4-EAF9-4EEF-83A0-EA12A41039B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9B09-786B-46C8-98A0-E5A86B302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4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FFE4-EAF9-4EEF-83A0-EA12A41039B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9B09-786B-46C8-98A0-E5A86B302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4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FFE4-EAF9-4EEF-83A0-EA12A41039B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9B09-786B-46C8-98A0-E5A86B302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0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AB2FFE4-EAF9-4EEF-83A0-EA12A41039B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B9B09-786B-46C8-98A0-E5A86B302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48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222D-AC4F-4241-8DEA-D23D41CEBA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CMPE-255 Term Project: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54304-6B7E-4328-B2A8-92BDA20CC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Clustering Individual Household Electric Power Consumption and Future Consumption Regression Analysis.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11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4E90-E07B-4112-9101-C45A0000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3C99-553C-48C5-938A-203B54F3A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778D-2C01-4296-9B47-22441A96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9A76F-47FA-4283-BFEE-0C7490CB4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8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B7E1-1283-4C75-8094-3865CD58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1FEAF-EEC7-4919-B360-105FE5CA6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C6590-7B93-4566-8381-14C9B268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CA0C5-5528-4262-AA6C-581545702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4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243D5E-98D0-4D70-A171-04B9B766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96143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26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Century Gothic</vt:lpstr>
      <vt:lpstr>Wingdings 3</vt:lpstr>
      <vt:lpstr>Ion</vt:lpstr>
      <vt:lpstr>CMPE-255 Term Project: </vt:lpstr>
      <vt:lpstr>Introduction</vt:lpstr>
      <vt:lpstr>System Design &amp; Implementation</vt:lpstr>
      <vt:lpstr>Experiments</vt:lpstr>
      <vt:lpstr>Discussion&amp; 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CMPE-255 Term Project: </dc:title>
  <dc:creator>Wil Carrasco</dc:creator>
  <cp:lastModifiedBy>Wil Carrasco</cp:lastModifiedBy>
  <cp:revision>1</cp:revision>
  <dcterms:created xsi:type="dcterms:W3CDTF">2021-05-25T02:40:55Z</dcterms:created>
  <dcterms:modified xsi:type="dcterms:W3CDTF">2021-05-25T02:45:16Z</dcterms:modified>
</cp:coreProperties>
</file>