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b115bbd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db115bbd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9e7cd4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de9e7cd4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9ff1f95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db9ff1f9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b9ff1f9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b9ff1f9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ba34b90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ba34b90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7da809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7da809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7da809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7da8096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1154955" y="1109425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CMPE-255 Term Project: 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154950" y="4777371"/>
            <a:ext cx="88257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CLUSTERING INDIVIDUAL HOUSEHOLD ELECTRIC POWER CONSUMPTION AND FUTURE CONSUMPTION REGRESSION ANALYSIS.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David Montes, Aaron Choi, Wil Carrasco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 &amp; Conclusion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Decisions Made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Did not have time for regression tasks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Optics instead of K-means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Selections/ Extraction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Did not normalize time ratio data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Difficulties Faced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Representing all the data in a visual format in 2D/3D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Noise and non-globular shape of the data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Dimensionality reduction techniques failed to show patterns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Overlapping/merged data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Processing time for graphing large cluster values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Processing time of Optics w/ DBScan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 &amp; Conclusion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Things that Worked well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Selection / Feature Extraction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Time ration conversion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Optics with DBScan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3D Graph Modeling</a:t>
            </a: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Things that didn’t work well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Massive dataset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PCA / SVD Dimensionality Reduction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TSNE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K-Means / Bisecting K-Means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Discussion &amp; Conclusion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Conclusion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Lifestyle trends can be derived from rudimentary clustering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Summer Vacations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Sleep Schedule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Work Schedule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Specific Utility Usage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300"/>
              <a:t>Clustering Individual Household Electric Power Consumption</a:t>
            </a:r>
            <a:endParaRPr sz="230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Motivation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Power usage/utilization is a metric every household generates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patterns exist in time lapsed measurands?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that data be used to predict high demand?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these patterns be categorized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 to analyze these patterns to be beneficial to consumers or providers?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Look for power consumption trends over time and area, and cluster the data using descriptive methods to discover patterns or trends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Design &amp; Implementation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Algorithms considered/selected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K-Means / Bisecting K-Means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PCA / SVD / TSNE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L-2 / L-1 Normalization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Selection / Extraction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Optics w/ DBScan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and Tools Used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Python 3.x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Jupyter Notebooks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VSCode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Numpy, Scipy, Sklearn, Matplotlib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System Design &amp; Implementation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System Design/Architecture Data Flow</a:t>
            </a: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0" y="2581100"/>
            <a:ext cx="8099749" cy="386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Dataset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Power Consumption from a house in Sceaux France between December 2006 and November 2010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 Million measurements across 9 dimensions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Converted time metrics from string format to a interval value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Removed uncaptured/missing data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Normalized data by max column value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Verified that trends on normalized data retained the same information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Selection on the three meter measurands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04250" y="1443675"/>
            <a:ext cx="45021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Experimented dimensionality techniques of all the data 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PCA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SVD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t-SNE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Took a look at only sub metering data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Submetering 1 (kitchen)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Submetering 2 (laundry room)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Submetering 3 (water heater/AC) 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273" y="535102"/>
            <a:ext cx="3129001" cy="601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4549" y="1731943"/>
            <a:ext cx="2429255" cy="470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8603150" y="3396000"/>
            <a:ext cx="905700" cy="45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Clustering Metrics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782575" y="1741625"/>
            <a:ext cx="5512500" cy="48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Metrics using OPTICS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Silhouette Average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0.66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Davies-Bouldin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1.35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Calinski Harabasz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42314.28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Metrics using KMeans (5 Clusters)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Silhouette Average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0.85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Davies-Bouldin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0.38</a:t>
            </a: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Calinski Harabasz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674483.97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0" y="1485225"/>
            <a:ext cx="2756450" cy="237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5450" y="4042584"/>
            <a:ext cx="2756449" cy="273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Time-Association Analysis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1103300" y="1795900"/>
            <a:ext cx="9997800" cy="484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After clustering, we attempted to associate each cluster with a range of times</a:t>
            </a:r>
            <a:endParaRPr/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Does high laundry room usage correspond to a certain day of the week?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Extracted time stamps and turned them into Day, Week, and Year ratios</a:t>
            </a:r>
            <a:endParaRPr/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Every timestamp is a fraction of a day, week, and year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each cluster and time ratio, binned the samples into a histogram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734575"/>
            <a:ext cx="5577176" cy="21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401" y="1339962"/>
            <a:ext cx="5742926" cy="2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3705625"/>
            <a:ext cx="5632820" cy="21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9800" y="4248325"/>
            <a:ext cx="5726123" cy="2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152375" y="217100"/>
            <a:ext cx="557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Water-heater/AC with laundry room usage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971400" y="839213"/>
            <a:ext cx="374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spread of laundry room usage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152375" y="3213450"/>
            <a:ext cx="445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Kitchen and Water-heater/AC usage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971400" y="3761425"/>
            <a:ext cx="374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Kitchen usage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Arial</vt:lpstr>
      <vt:lpstr>Noto Sans Symbols</vt:lpstr>
      <vt:lpstr>Ion</vt:lpstr>
      <vt:lpstr>CMPE-255 Term Project: </vt:lpstr>
      <vt:lpstr>Introduction</vt:lpstr>
      <vt:lpstr>System Design &amp; Implementation</vt:lpstr>
      <vt:lpstr>System Design &amp; Implementation</vt:lpstr>
      <vt:lpstr>Experiments</vt:lpstr>
      <vt:lpstr>Experiments</vt:lpstr>
      <vt:lpstr>Clustering Metrics</vt:lpstr>
      <vt:lpstr>Time-Association Analysis</vt:lpstr>
      <vt:lpstr>PowerPoint Presentation</vt:lpstr>
      <vt:lpstr>Discussion &amp; Conclusion</vt:lpstr>
      <vt:lpstr>Discussion &amp; Conclusion</vt:lpstr>
      <vt:lpstr>Discussion &amp; 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CMPE-255 Term Project:</dc:title>
  <dc:creator>Wil Carrasco</dc:creator>
  <cp:lastModifiedBy>Wil Carrasco</cp:lastModifiedBy>
  <cp:revision>1</cp:revision>
  <dcterms:modified xsi:type="dcterms:W3CDTF">2021-06-03T18:37:28Z</dcterms:modified>
</cp:coreProperties>
</file>