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Data Warehou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3965" y="1295400"/>
            <a:ext cx="6078855" cy="396303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4922520" y="876300"/>
            <a:ext cx="914400" cy="1021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913120" y="601980"/>
            <a:ext cx="406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数据应用层，用于汇报或可视化的数据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922520" y="1836420"/>
            <a:ext cx="2667000" cy="518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5105400" y="2613660"/>
            <a:ext cx="2362200" cy="19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013960" y="3299460"/>
            <a:ext cx="2453640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013960" y="3817620"/>
            <a:ext cx="256032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434840" y="4305300"/>
            <a:ext cx="3307080" cy="594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358640" y="4975860"/>
            <a:ext cx="1325880" cy="624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574280" y="1468120"/>
            <a:ext cx="3992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数据应用临时修改层，对应用数据的一些临时修改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467600" y="2113280"/>
            <a:ext cx="45567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数据应用层，一般出现在这里的都是非常常用的数据，并且是按每个项目为单位作为一个文件或文件夹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574280" y="3106420"/>
            <a:ext cx="4328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数据明细层，各项干净的数据按原始事件表作为一个文件或文件夹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755890" y="3924300"/>
            <a:ext cx="4147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原始数据层，各项进过简单清洗的数据导入到数据库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984490" y="48387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原始数据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033770" y="5646420"/>
            <a:ext cx="3949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各项目需要用到的辅助格式，一方便不同格式或名称</a:t>
            </a:r>
            <a:r>
              <a:rPr lang="zh-CN" altLang="en-US"/>
              <a:t>的统一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01040" y="236220"/>
            <a:ext cx="2834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数据仓库的简单</a:t>
            </a:r>
            <a:r>
              <a:rPr lang="zh-CN" altLang="en-US"/>
              <a:t>概述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Vasualization_ByExc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250" y="1432560"/>
            <a:ext cx="5905500" cy="333375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4937760" y="1059180"/>
            <a:ext cx="76200" cy="777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173480" y="251460"/>
            <a:ext cx="227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关于</a:t>
            </a:r>
            <a:r>
              <a:rPr lang="en-US" altLang="zh-CN"/>
              <a:t>excel</a:t>
            </a:r>
            <a:r>
              <a:rPr lang="zh-CN" altLang="en-US"/>
              <a:t>的可视化</a:t>
            </a:r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2377440" y="3103880"/>
            <a:ext cx="855980" cy="316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2282190" y="3167380"/>
            <a:ext cx="808990" cy="1315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2393315" y="3214370"/>
            <a:ext cx="713740" cy="618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9083675" y="2469515"/>
            <a:ext cx="681990" cy="206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8989060" y="963295"/>
            <a:ext cx="380365" cy="380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977765" y="6623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组合图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7170" y="2458720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动态表格数据</a:t>
            </a:r>
            <a:endParaRPr lang="zh-CN" altLang="en-US"/>
          </a:p>
          <a:p>
            <a:r>
              <a:rPr lang="zh-CN" altLang="en-US"/>
              <a:t>（上版，这版，两版对比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464675" y="6146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备注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161905" y="2215515"/>
            <a:ext cx="178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切片器</a:t>
            </a:r>
            <a:endParaRPr lang="zh-CN" altLang="en-US"/>
          </a:p>
          <a:p>
            <a:r>
              <a:rPr lang="zh-CN" altLang="en-US"/>
              <a:t>（动态选择器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19200" y="373380"/>
            <a:ext cx="220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关于</a:t>
            </a:r>
            <a:r>
              <a:rPr lang="zh-CN" altLang="en-US"/>
              <a:t>可视化自动化</a:t>
            </a:r>
            <a:endParaRPr lang="zh-CN" altLang="en-US"/>
          </a:p>
        </p:txBody>
      </p:sp>
      <p:pic>
        <p:nvPicPr>
          <p:cNvPr id="3" name="图片 2" descr="Vasualication_ht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7110" y="1026160"/>
            <a:ext cx="5107305" cy="505206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2804160" y="1026160"/>
            <a:ext cx="1341120" cy="3048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709035" y="455930"/>
            <a:ext cx="1981835" cy="554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4755515" y="5243830"/>
            <a:ext cx="1458595" cy="34925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404610" y="5466080"/>
            <a:ext cx="776605" cy="44386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6182360" y="3689985"/>
            <a:ext cx="1649095" cy="1585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7197090" y="5291455"/>
            <a:ext cx="935355" cy="222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833745" y="2971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动态选择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831455" y="33216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动态选择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132445" y="49231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动态选择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40" y="1930400"/>
            <a:ext cx="866775" cy="6858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538335" y="7416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参考文件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0146030" y="1248410"/>
            <a:ext cx="0" cy="539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WPS 演示</Application>
  <PresentationFormat>宽屏</PresentationFormat>
  <Paragraphs>38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25</cp:revision>
  <dcterms:created xsi:type="dcterms:W3CDTF">2019-06-19T02:08:00Z</dcterms:created>
  <dcterms:modified xsi:type="dcterms:W3CDTF">2022-03-03T17:48:36Z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</Properties>
</file>