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0F90C-8430-45C6-B628-5668860FF7D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E3611B-B4C8-4F3D-B474-11E93681FFED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7FD210E4-0391-4AD6-ABF4-182F029AF397}" type="parTrans" cxnId="{9EFE5813-4091-44E2-939A-7F48DD9C77CD}">
      <dgm:prSet/>
      <dgm:spPr/>
      <dgm:t>
        <a:bodyPr/>
        <a:lstStyle/>
        <a:p>
          <a:pPr latinLnBrk="1"/>
          <a:endParaRPr lang="ko-KR" altLang="en-US"/>
        </a:p>
      </dgm:t>
    </dgm:pt>
    <dgm:pt modelId="{5EABB23A-2115-4560-A965-4CDF8338100D}" type="sibTrans" cxnId="{9EFE5813-4091-44E2-939A-7F48DD9C77CD}">
      <dgm:prSet/>
      <dgm:spPr/>
      <dgm:t>
        <a:bodyPr/>
        <a:lstStyle/>
        <a:p>
          <a:pPr latinLnBrk="1"/>
          <a:endParaRPr lang="ko-KR" altLang="en-US"/>
        </a:p>
      </dgm:t>
    </dgm:pt>
    <dgm:pt modelId="{A3E48B95-2359-49BA-A68D-ED16C8B9456D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56972277-2AD0-472E-8B0F-976356CC0378}" type="parTrans" cxnId="{1A176FB1-877D-4F8E-ADC2-7C0F3F227D69}">
      <dgm:prSet/>
      <dgm:spPr/>
      <dgm:t>
        <a:bodyPr/>
        <a:lstStyle/>
        <a:p>
          <a:pPr latinLnBrk="1"/>
          <a:endParaRPr lang="ko-KR" altLang="en-US"/>
        </a:p>
      </dgm:t>
    </dgm:pt>
    <dgm:pt modelId="{5AA2F797-A803-4279-970F-6BFB79D3933B}" type="sibTrans" cxnId="{1A176FB1-877D-4F8E-ADC2-7C0F3F227D69}">
      <dgm:prSet/>
      <dgm:spPr/>
      <dgm:t>
        <a:bodyPr/>
        <a:lstStyle/>
        <a:p>
          <a:pPr latinLnBrk="1"/>
          <a:endParaRPr lang="ko-KR" altLang="en-US"/>
        </a:p>
      </dgm:t>
    </dgm:pt>
    <dgm:pt modelId="{BE58CCD6-5CB5-4DB5-82D4-A44E7809E27C}">
      <dgm:prSet phldrT="[텍스트]"/>
      <dgm:spPr/>
      <dgm:t>
        <a:bodyPr/>
        <a:lstStyle/>
        <a:p>
          <a:pPr latinLnBrk="1"/>
          <a:r>
            <a:rPr lang="en-US" altLang="ko-KR" dirty="0"/>
            <a:t>9</a:t>
          </a:r>
          <a:endParaRPr lang="ko-KR" altLang="en-US" dirty="0"/>
        </a:p>
      </dgm:t>
    </dgm:pt>
    <dgm:pt modelId="{97288E60-9AE9-47F1-B267-1B37CCEB2183}" type="parTrans" cxnId="{A51102C9-A206-494E-AFCE-8AA66633E328}">
      <dgm:prSet/>
      <dgm:spPr/>
      <dgm:t>
        <a:bodyPr/>
        <a:lstStyle/>
        <a:p>
          <a:pPr latinLnBrk="1"/>
          <a:endParaRPr lang="ko-KR" altLang="en-US"/>
        </a:p>
      </dgm:t>
    </dgm:pt>
    <dgm:pt modelId="{5BECF034-FE66-4F17-ADF6-BF4AF358DC94}" type="sibTrans" cxnId="{A51102C9-A206-494E-AFCE-8AA66633E328}">
      <dgm:prSet/>
      <dgm:spPr/>
      <dgm:t>
        <a:bodyPr/>
        <a:lstStyle/>
        <a:p>
          <a:pPr latinLnBrk="1"/>
          <a:endParaRPr lang="ko-KR" altLang="en-US"/>
        </a:p>
      </dgm:t>
    </dgm:pt>
    <dgm:pt modelId="{A3C0B218-0737-48E5-8CB1-96FEF8C21E04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3F0C350A-D7EF-4CE5-9763-85E72DAA470C}" type="parTrans" cxnId="{462403FB-E7B8-44E2-B910-F091C29C4A5F}">
      <dgm:prSet/>
      <dgm:spPr/>
      <dgm:t>
        <a:bodyPr/>
        <a:lstStyle/>
        <a:p>
          <a:pPr latinLnBrk="1"/>
          <a:endParaRPr lang="ko-KR" altLang="en-US"/>
        </a:p>
      </dgm:t>
    </dgm:pt>
    <dgm:pt modelId="{E63E8D13-057B-4121-9E5D-44A3664FFDB3}" type="sibTrans" cxnId="{462403FB-E7B8-44E2-B910-F091C29C4A5F}">
      <dgm:prSet/>
      <dgm:spPr/>
      <dgm:t>
        <a:bodyPr/>
        <a:lstStyle/>
        <a:p>
          <a:pPr latinLnBrk="1"/>
          <a:endParaRPr lang="ko-KR" altLang="en-US"/>
        </a:p>
      </dgm:t>
    </dgm:pt>
    <dgm:pt modelId="{2305E76A-F91D-498F-8ACB-6AAB9248B456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3DB32F1D-0501-4F8B-A459-68E7545BDDDD}" type="parTrans" cxnId="{E9105676-1DF4-4997-8904-49D73C53D46E}">
      <dgm:prSet/>
      <dgm:spPr/>
      <dgm:t>
        <a:bodyPr/>
        <a:lstStyle/>
        <a:p>
          <a:pPr latinLnBrk="1"/>
          <a:endParaRPr lang="ko-KR" altLang="en-US"/>
        </a:p>
      </dgm:t>
    </dgm:pt>
    <dgm:pt modelId="{BE948102-4C51-4529-BD86-CC9E00ECE878}" type="sibTrans" cxnId="{E9105676-1DF4-4997-8904-49D73C53D46E}">
      <dgm:prSet/>
      <dgm:spPr/>
      <dgm:t>
        <a:bodyPr/>
        <a:lstStyle/>
        <a:p>
          <a:pPr latinLnBrk="1"/>
          <a:endParaRPr lang="ko-KR" altLang="en-US"/>
        </a:p>
      </dgm:t>
    </dgm:pt>
    <dgm:pt modelId="{7004005F-0B67-4992-9B73-991A786AD36E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65CD6007-B85E-43B0-B1B0-5366E68261D2}" type="parTrans" cxnId="{27B7C2A2-149B-41D0-A230-7D56B5CD77A5}">
      <dgm:prSet/>
      <dgm:spPr/>
      <dgm:t>
        <a:bodyPr/>
        <a:lstStyle/>
        <a:p>
          <a:pPr latinLnBrk="1"/>
          <a:endParaRPr lang="ko-KR" altLang="en-US"/>
        </a:p>
      </dgm:t>
    </dgm:pt>
    <dgm:pt modelId="{7094C0DC-7ECD-4508-9BC6-AA4824B7FF8D}" type="sibTrans" cxnId="{27B7C2A2-149B-41D0-A230-7D56B5CD77A5}">
      <dgm:prSet/>
      <dgm:spPr/>
      <dgm:t>
        <a:bodyPr/>
        <a:lstStyle/>
        <a:p>
          <a:pPr latinLnBrk="1"/>
          <a:endParaRPr lang="ko-KR" altLang="en-US"/>
        </a:p>
      </dgm:t>
    </dgm:pt>
    <dgm:pt modelId="{27A70C78-D1D2-4858-9615-7886C3766A26}" type="pres">
      <dgm:prSet presAssocID="{52D0F90C-8430-45C6-B628-5668860FF7DD}" presName="cycle" presStyleCnt="0">
        <dgm:presLayoutVars>
          <dgm:dir/>
          <dgm:resizeHandles val="exact"/>
        </dgm:presLayoutVars>
      </dgm:prSet>
      <dgm:spPr/>
    </dgm:pt>
    <dgm:pt modelId="{06460863-A89B-4306-A0A2-48FB9909D34E}" type="pres">
      <dgm:prSet presAssocID="{36E3611B-B4C8-4F3D-B474-11E93681FFED}" presName="dummy" presStyleCnt="0"/>
      <dgm:spPr/>
    </dgm:pt>
    <dgm:pt modelId="{11C28B86-4618-44E4-A0F7-1D083FF9D294}" type="pres">
      <dgm:prSet presAssocID="{36E3611B-B4C8-4F3D-B474-11E93681FFED}" presName="node" presStyleLbl="revTx" presStyleIdx="0" presStyleCnt="6">
        <dgm:presLayoutVars>
          <dgm:bulletEnabled val="1"/>
        </dgm:presLayoutVars>
      </dgm:prSet>
      <dgm:spPr/>
    </dgm:pt>
    <dgm:pt modelId="{49C11C51-FF97-4631-9B7B-DBACA352E295}" type="pres">
      <dgm:prSet presAssocID="{5EABB23A-2115-4560-A965-4CDF8338100D}" presName="sibTrans" presStyleLbl="node1" presStyleIdx="0" presStyleCnt="6"/>
      <dgm:spPr/>
    </dgm:pt>
    <dgm:pt modelId="{55A00216-638C-4F97-B5A2-9052FE27BD69}" type="pres">
      <dgm:prSet presAssocID="{A3E48B95-2359-49BA-A68D-ED16C8B9456D}" presName="dummy" presStyleCnt="0"/>
      <dgm:spPr/>
    </dgm:pt>
    <dgm:pt modelId="{4978572C-4ED5-4F79-B155-319F72F5B8AC}" type="pres">
      <dgm:prSet presAssocID="{A3E48B95-2359-49BA-A68D-ED16C8B9456D}" presName="node" presStyleLbl="revTx" presStyleIdx="1" presStyleCnt="6">
        <dgm:presLayoutVars>
          <dgm:bulletEnabled val="1"/>
        </dgm:presLayoutVars>
      </dgm:prSet>
      <dgm:spPr/>
    </dgm:pt>
    <dgm:pt modelId="{A3264755-FF90-4084-B9B0-A07C8BC2639D}" type="pres">
      <dgm:prSet presAssocID="{5AA2F797-A803-4279-970F-6BFB79D3933B}" presName="sibTrans" presStyleLbl="node1" presStyleIdx="1" presStyleCnt="6"/>
      <dgm:spPr/>
    </dgm:pt>
    <dgm:pt modelId="{652634DF-6A13-4CEE-B018-15C4E0E3BDA2}" type="pres">
      <dgm:prSet presAssocID="{BE58CCD6-5CB5-4DB5-82D4-A44E7809E27C}" presName="dummy" presStyleCnt="0"/>
      <dgm:spPr/>
    </dgm:pt>
    <dgm:pt modelId="{C9031A50-FE9A-4736-A354-5ADB1391DCF6}" type="pres">
      <dgm:prSet presAssocID="{BE58CCD6-5CB5-4DB5-82D4-A44E7809E27C}" presName="node" presStyleLbl="revTx" presStyleIdx="2" presStyleCnt="6">
        <dgm:presLayoutVars>
          <dgm:bulletEnabled val="1"/>
        </dgm:presLayoutVars>
      </dgm:prSet>
      <dgm:spPr/>
    </dgm:pt>
    <dgm:pt modelId="{B824709D-D985-4B3F-B6AA-339560A53565}" type="pres">
      <dgm:prSet presAssocID="{5BECF034-FE66-4F17-ADF6-BF4AF358DC94}" presName="sibTrans" presStyleLbl="node1" presStyleIdx="2" presStyleCnt="6"/>
      <dgm:spPr/>
    </dgm:pt>
    <dgm:pt modelId="{0A6F7E79-BD3F-484A-AFEE-F996BB683EB5}" type="pres">
      <dgm:prSet presAssocID="{A3C0B218-0737-48E5-8CB1-96FEF8C21E04}" presName="dummy" presStyleCnt="0"/>
      <dgm:spPr/>
    </dgm:pt>
    <dgm:pt modelId="{A939D230-244B-4046-9864-E2F9326FCF61}" type="pres">
      <dgm:prSet presAssocID="{A3C0B218-0737-48E5-8CB1-96FEF8C21E04}" presName="node" presStyleLbl="revTx" presStyleIdx="3" presStyleCnt="6">
        <dgm:presLayoutVars>
          <dgm:bulletEnabled val="1"/>
        </dgm:presLayoutVars>
      </dgm:prSet>
      <dgm:spPr/>
    </dgm:pt>
    <dgm:pt modelId="{2751390F-BD5C-4988-8E29-6D606C3B428C}" type="pres">
      <dgm:prSet presAssocID="{E63E8D13-057B-4121-9E5D-44A3664FFDB3}" presName="sibTrans" presStyleLbl="node1" presStyleIdx="3" presStyleCnt="6"/>
      <dgm:spPr/>
    </dgm:pt>
    <dgm:pt modelId="{E6EAD56E-7A56-43E4-BD4A-074CC9C8469E}" type="pres">
      <dgm:prSet presAssocID="{2305E76A-F91D-498F-8ACB-6AAB9248B456}" presName="dummy" presStyleCnt="0"/>
      <dgm:spPr/>
    </dgm:pt>
    <dgm:pt modelId="{353E589E-C325-4F3D-B504-D3CF2D10AC96}" type="pres">
      <dgm:prSet presAssocID="{2305E76A-F91D-498F-8ACB-6AAB9248B456}" presName="node" presStyleLbl="revTx" presStyleIdx="4" presStyleCnt="6">
        <dgm:presLayoutVars>
          <dgm:bulletEnabled val="1"/>
        </dgm:presLayoutVars>
      </dgm:prSet>
      <dgm:spPr/>
    </dgm:pt>
    <dgm:pt modelId="{52EF2879-A409-46CB-9B7F-076CB599A00D}" type="pres">
      <dgm:prSet presAssocID="{BE948102-4C51-4529-BD86-CC9E00ECE878}" presName="sibTrans" presStyleLbl="node1" presStyleIdx="4" presStyleCnt="6"/>
      <dgm:spPr/>
    </dgm:pt>
    <dgm:pt modelId="{C5EFF2A6-1A28-4A9A-90D3-8B2773F834EB}" type="pres">
      <dgm:prSet presAssocID="{7004005F-0B67-4992-9B73-991A786AD36E}" presName="dummy" presStyleCnt="0"/>
      <dgm:spPr/>
    </dgm:pt>
    <dgm:pt modelId="{73C83ECD-97BD-4781-BE75-A35F56807DA6}" type="pres">
      <dgm:prSet presAssocID="{7004005F-0B67-4992-9B73-991A786AD36E}" presName="node" presStyleLbl="revTx" presStyleIdx="5" presStyleCnt="6">
        <dgm:presLayoutVars>
          <dgm:bulletEnabled val="1"/>
        </dgm:presLayoutVars>
      </dgm:prSet>
      <dgm:spPr/>
    </dgm:pt>
    <dgm:pt modelId="{08DC43F4-3EB3-4157-94A8-67E70D7FC15D}" type="pres">
      <dgm:prSet presAssocID="{7094C0DC-7ECD-4508-9BC6-AA4824B7FF8D}" presName="sibTrans" presStyleLbl="node1" presStyleIdx="5" presStyleCnt="6"/>
      <dgm:spPr/>
    </dgm:pt>
  </dgm:ptLst>
  <dgm:cxnLst>
    <dgm:cxn modelId="{9EFE5813-4091-44E2-939A-7F48DD9C77CD}" srcId="{52D0F90C-8430-45C6-B628-5668860FF7DD}" destId="{36E3611B-B4C8-4F3D-B474-11E93681FFED}" srcOrd="0" destOrd="0" parTransId="{7FD210E4-0391-4AD6-ABF4-182F029AF397}" sibTransId="{5EABB23A-2115-4560-A965-4CDF8338100D}"/>
    <dgm:cxn modelId="{F6E2AF1F-8A03-4D21-BFE5-7C39D42CC99F}" type="presOf" srcId="{52D0F90C-8430-45C6-B628-5668860FF7DD}" destId="{27A70C78-D1D2-4858-9615-7886C3766A26}" srcOrd="0" destOrd="0" presId="urn:microsoft.com/office/officeart/2005/8/layout/cycle1"/>
    <dgm:cxn modelId="{EE9B0E32-E440-4565-8F0E-0EC096AAC159}" type="presOf" srcId="{5BECF034-FE66-4F17-ADF6-BF4AF358DC94}" destId="{B824709D-D985-4B3F-B6AA-339560A53565}" srcOrd="0" destOrd="0" presId="urn:microsoft.com/office/officeart/2005/8/layout/cycle1"/>
    <dgm:cxn modelId="{18543034-8DF0-4B10-8C07-47E6199224D6}" type="presOf" srcId="{7004005F-0B67-4992-9B73-991A786AD36E}" destId="{73C83ECD-97BD-4781-BE75-A35F56807DA6}" srcOrd="0" destOrd="0" presId="urn:microsoft.com/office/officeart/2005/8/layout/cycle1"/>
    <dgm:cxn modelId="{CEBE5D34-48B5-4A63-8A9B-91EEB0583203}" type="presOf" srcId="{36E3611B-B4C8-4F3D-B474-11E93681FFED}" destId="{11C28B86-4618-44E4-A0F7-1D083FF9D294}" srcOrd="0" destOrd="0" presId="urn:microsoft.com/office/officeart/2005/8/layout/cycle1"/>
    <dgm:cxn modelId="{55BE7545-69E4-4698-B612-A8D236472C01}" type="presOf" srcId="{5EABB23A-2115-4560-A965-4CDF8338100D}" destId="{49C11C51-FF97-4631-9B7B-DBACA352E295}" srcOrd="0" destOrd="0" presId="urn:microsoft.com/office/officeart/2005/8/layout/cycle1"/>
    <dgm:cxn modelId="{DFB08549-2725-42A9-93F1-EECABD59643C}" type="presOf" srcId="{A3C0B218-0737-48E5-8CB1-96FEF8C21E04}" destId="{A939D230-244B-4046-9864-E2F9326FCF61}" srcOrd="0" destOrd="0" presId="urn:microsoft.com/office/officeart/2005/8/layout/cycle1"/>
    <dgm:cxn modelId="{E9105676-1DF4-4997-8904-49D73C53D46E}" srcId="{52D0F90C-8430-45C6-B628-5668860FF7DD}" destId="{2305E76A-F91D-498F-8ACB-6AAB9248B456}" srcOrd="4" destOrd="0" parTransId="{3DB32F1D-0501-4F8B-A459-68E7545BDDDD}" sibTransId="{BE948102-4C51-4529-BD86-CC9E00ECE878}"/>
    <dgm:cxn modelId="{EB41E679-2222-49AD-AC58-F45CCB493872}" type="presOf" srcId="{E63E8D13-057B-4121-9E5D-44A3664FFDB3}" destId="{2751390F-BD5C-4988-8E29-6D606C3B428C}" srcOrd="0" destOrd="0" presId="urn:microsoft.com/office/officeart/2005/8/layout/cycle1"/>
    <dgm:cxn modelId="{86AE757C-C532-4553-9233-81368D16ABAD}" type="presOf" srcId="{A3E48B95-2359-49BA-A68D-ED16C8B9456D}" destId="{4978572C-4ED5-4F79-B155-319F72F5B8AC}" srcOrd="0" destOrd="0" presId="urn:microsoft.com/office/officeart/2005/8/layout/cycle1"/>
    <dgm:cxn modelId="{27B7C2A2-149B-41D0-A230-7D56B5CD77A5}" srcId="{52D0F90C-8430-45C6-B628-5668860FF7DD}" destId="{7004005F-0B67-4992-9B73-991A786AD36E}" srcOrd="5" destOrd="0" parTransId="{65CD6007-B85E-43B0-B1B0-5366E68261D2}" sibTransId="{7094C0DC-7ECD-4508-9BC6-AA4824B7FF8D}"/>
    <dgm:cxn modelId="{2FEC44A7-4B35-41F8-B041-2D6758ACD3D7}" type="presOf" srcId="{BE948102-4C51-4529-BD86-CC9E00ECE878}" destId="{52EF2879-A409-46CB-9B7F-076CB599A00D}" srcOrd="0" destOrd="0" presId="urn:microsoft.com/office/officeart/2005/8/layout/cycle1"/>
    <dgm:cxn modelId="{1A176FB1-877D-4F8E-ADC2-7C0F3F227D69}" srcId="{52D0F90C-8430-45C6-B628-5668860FF7DD}" destId="{A3E48B95-2359-49BA-A68D-ED16C8B9456D}" srcOrd="1" destOrd="0" parTransId="{56972277-2AD0-472E-8B0F-976356CC0378}" sibTransId="{5AA2F797-A803-4279-970F-6BFB79D3933B}"/>
    <dgm:cxn modelId="{AC7D4DB6-4134-4B9E-8021-8436C0AF627C}" type="presOf" srcId="{7094C0DC-7ECD-4508-9BC6-AA4824B7FF8D}" destId="{08DC43F4-3EB3-4157-94A8-67E70D7FC15D}" srcOrd="0" destOrd="0" presId="urn:microsoft.com/office/officeart/2005/8/layout/cycle1"/>
    <dgm:cxn modelId="{EAAECFB8-2DD7-4E90-B457-1DF64050E498}" type="presOf" srcId="{5AA2F797-A803-4279-970F-6BFB79D3933B}" destId="{A3264755-FF90-4084-B9B0-A07C8BC2639D}" srcOrd="0" destOrd="0" presId="urn:microsoft.com/office/officeart/2005/8/layout/cycle1"/>
    <dgm:cxn modelId="{A51102C9-A206-494E-AFCE-8AA66633E328}" srcId="{52D0F90C-8430-45C6-B628-5668860FF7DD}" destId="{BE58CCD6-5CB5-4DB5-82D4-A44E7809E27C}" srcOrd="2" destOrd="0" parTransId="{97288E60-9AE9-47F1-B267-1B37CCEB2183}" sibTransId="{5BECF034-FE66-4F17-ADF6-BF4AF358DC94}"/>
    <dgm:cxn modelId="{50724DCD-2ADC-49C9-9407-5BB72629087A}" type="presOf" srcId="{2305E76A-F91D-498F-8ACB-6AAB9248B456}" destId="{353E589E-C325-4F3D-B504-D3CF2D10AC96}" srcOrd="0" destOrd="0" presId="urn:microsoft.com/office/officeart/2005/8/layout/cycle1"/>
    <dgm:cxn modelId="{23B553E1-6B39-48B1-A1F1-CCF3B892F2A6}" type="presOf" srcId="{BE58CCD6-5CB5-4DB5-82D4-A44E7809E27C}" destId="{C9031A50-FE9A-4736-A354-5ADB1391DCF6}" srcOrd="0" destOrd="0" presId="urn:microsoft.com/office/officeart/2005/8/layout/cycle1"/>
    <dgm:cxn modelId="{462403FB-E7B8-44E2-B910-F091C29C4A5F}" srcId="{52D0F90C-8430-45C6-B628-5668860FF7DD}" destId="{A3C0B218-0737-48E5-8CB1-96FEF8C21E04}" srcOrd="3" destOrd="0" parTransId="{3F0C350A-D7EF-4CE5-9763-85E72DAA470C}" sibTransId="{E63E8D13-057B-4121-9E5D-44A3664FFDB3}"/>
    <dgm:cxn modelId="{AA8E6107-7622-4C02-9D20-AAC87457BA85}" type="presParOf" srcId="{27A70C78-D1D2-4858-9615-7886C3766A26}" destId="{06460863-A89B-4306-A0A2-48FB9909D34E}" srcOrd="0" destOrd="0" presId="urn:microsoft.com/office/officeart/2005/8/layout/cycle1"/>
    <dgm:cxn modelId="{92760664-D12E-416F-9A98-5DC3EEB505F3}" type="presParOf" srcId="{27A70C78-D1D2-4858-9615-7886C3766A26}" destId="{11C28B86-4618-44E4-A0F7-1D083FF9D294}" srcOrd="1" destOrd="0" presId="urn:microsoft.com/office/officeart/2005/8/layout/cycle1"/>
    <dgm:cxn modelId="{C88AAF99-4CF2-4ACB-892F-509D911845C9}" type="presParOf" srcId="{27A70C78-D1D2-4858-9615-7886C3766A26}" destId="{49C11C51-FF97-4631-9B7B-DBACA352E295}" srcOrd="2" destOrd="0" presId="urn:microsoft.com/office/officeart/2005/8/layout/cycle1"/>
    <dgm:cxn modelId="{56AA8E7B-E820-48D5-8576-82912FE98D4A}" type="presParOf" srcId="{27A70C78-D1D2-4858-9615-7886C3766A26}" destId="{55A00216-638C-4F97-B5A2-9052FE27BD69}" srcOrd="3" destOrd="0" presId="urn:microsoft.com/office/officeart/2005/8/layout/cycle1"/>
    <dgm:cxn modelId="{F6E5C6C8-E20A-4847-B00B-9169D2BFEB7E}" type="presParOf" srcId="{27A70C78-D1D2-4858-9615-7886C3766A26}" destId="{4978572C-4ED5-4F79-B155-319F72F5B8AC}" srcOrd="4" destOrd="0" presId="urn:microsoft.com/office/officeart/2005/8/layout/cycle1"/>
    <dgm:cxn modelId="{4B8E5C2A-6C5F-48A9-B6D5-8E456CA0ECEF}" type="presParOf" srcId="{27A70C78-D1D2-4858-9615-7886C3766A26}" destId="{A3264755-FF90-4084-B9B0-A07C8BC2639D}" srcOrd="5" destOrd="0" presId="urn:microsoft.com/office/officeart/2005/8/layout/cycle1"/>
    <dgm:cxn modelId="{520085BF-87F1-46BA-8433-63D5DF0965F4}" type="presParOf" srcId="{27A70C78-D1D2-4858-9615-7886C3766A26}" destId="{652634DF-6A13-4CEE-B018-15C4E0E3BDA2}" srcOrd="6" destOrd="0" presId="urn:microsoft.com/office/officeart/2005/8/layout/cycle1"/>
    <dgm:cxn modelId="{72A641C6-CDA2-496F-B19C-183CEB988A99}" type="presParOf" srcId="{27A70C78-D1D2-4858-9615-7886C3766A26}" destId="{C9031A50-FE9A-4736-A354-5ADB1391DCF6}" srcOrd="7" destOrd="0" presId="urn:microsoft.com/office/officeart/2005/8/layout/cycle1"/>
    <dgm:cxn modelId="{74D8BF8A-35FA-4E27-A78F-986376E1E9EF}" type="presParOf" srcId="{27A70C78-D1D2-4858-9615-7886C3766A26}" destId="{B824709D-D985-4B3F-B6AA-339560A53565}" srcOrd="8" destOrd="0" presId="urn:microsoft.com/office/officeart/2005/8/layout/cycle1"/>
    <dgm:cxn modelId="{6B92E436-FB7D-4D91-BA40-EB72CA54E940}" type="presParOf" srcId="{27A70C78-D1D2-4858-9615-7886C3766A26}" destId="{0A6F7E79-BD3F-484A-AFEE-F996BB683EB5}" srcOrd="9" destOrd="0" presId="urn:microsoft.com/office/officeart/2005/8/layout/cycle1"/>
    <dgm:cxn modelId="{7C3636CB-B4E5-4CDB-8F6A-DB335C27E57D}" type="presParOf" srcId="{27A70C78-D1D2-4858-9615-7886C3766A26}" destId="{A939D230-244B-4046-9864-E2F9326FCF61}" srcOrd="10" destOrd="0" presId="urn:microsoft.com/office/officeart/2005/8/layout/cycle1"/>
    <dgm:cxn modelId="{EC3EE472-10AB-47CA-9380-6CC6B2B9572F}" type="presParOf" srcId="{27A70C78-D1D2-4858-9615-7886C3766A26}" destId="{2751390F-BD5C-4988-8E29-6D606C3B428C}" srcOrd="11" destOrd="0" presId="urn:microsoft.com/office/officeart/2005/8/layout/cycle1"/>
    <dgm:cxn modelId="{756CA075-F61C-452D-BFE7-CA86DBD15B07}" type="presParOf" srcId="{27A70C78-D1D2-4858-9615-7886C3766A26}" destId="{E6EAD56E-7A56-43E4-BD4A-074CC9C8469E}" srcOrd="12" destOrd="0" presId="urn:microsoft.com/office/officeart/2005/8/layout/cycle1"/>
    <dgm:cxn modelId="{9F6D02A6-75E6-465E-B30C-1C3017C2F609}" type="presParOf" srcId="{27A70C78-D1D2-4858-9615-7886C3766A26}" destId="{353E589E-C325-4F3D-B504-D3CF2D10AC96}" srcOrd="13" destOrd="0" presId="urn:microsoft.com/office/officeart/2005/8/layout/cycle1"/>
    <dgm:cxn modelId="{BCB202D1-5695-40AC-B854-208EF39BFD06}" type="presParOf" srcId="{27A70C78-D1D2-4858-9615-7886C3766A26}" destId="{52EF2879-A409-46CB-9B7F-076CB599A00D}" srcOrd="14" destOrd="0" presId="urn:microsoft.com/office/officeart/2005/8/layout/cycle1"/>
    <dgm:cxn modelId="{F8BE29E2-82F9-4C09-B473-F2FA76CDABB1}" type="presParOf" srcId="{27A70C78-D1D2-4858-9615-7886C3766A26}" destId="{C5EFF2A6-1A28-4A9A-90D3-8B2773F834EB}" srcOrd="15" destOrd="0" presId="urn:microsoft.com/office/officeart/2005/8/layout/cycle1"/>
    <dgm:cxn modelId="{497EB6DF-D991-4D5A-81DF-D9EA617AB752}" type="presParOf" srcId="{27A70C78-D1D2-4858-9615-7886C3766A26}" destId="{73C83ECD-97BD-4781-BE75-A35F56807DA6}" srcOrd="16" destOrd="0" presId="urn:microsoft.com/office/officeart/2005/8/layout/cycle1"/>
    <dgm:cxn modelId="{753D5A44-CE2D-41BD-839C-455A9F5B3181}" type="presParOf" srcId="{27A70C78-D1D2-4858-9615-7886C3766A26}" destId="{08DC43F4-3EB3-4157-94A8-67E70D7FC15D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28B86-4618-44E4-A0F7-1D083FF9D294}">
      <dsp:nvSpPr>
        <dsp:cNvPr id="0" name=""/>
        <dsp:cNvSpPr/>
      </dsp:nvSpPr>
      <dsp:spPr>
        <a:xfrm>
          <a:off x="4746930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1</a:t>
          </a:r>
          <a:endParaRPr lang="ko-KR" altLang="en-US" sz="4800" kern="1200" dirty="0"/>
        </a:p>
      </dsp:txBody>
      <dsp:txXfrm>
        <a:off x="4746930" y="13889"/>
        <a:ext cx="1107281" cy="1107281"/>
      </dsp:txXfrm>
    </dsp:sp>
    <dsp:sp modelId="{49C11C51-FF97-4631-9B7B-DBACA352E295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8572C-4ED5-4F79-B155-319F72F5B8AC}">
      <dsp:nvSpPr>
        <dsp:cNvPr id="0" name=""/>
        <dsp:cNvSpPr/>
      </dsp:nvSpPr>
      <dsp:spPr>
        <a:xfrm>
          <a:off x="5983501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1</a:t>
          </a:r>
          <a:endParaRPr lang="ko-KR" altLang="en-US" sz="4800" kern="1200" dirty="0"/>
        </a:p>
      </dsp:txBody>
      <dsp:txXfrm>
        <a:off x="5983501" y="2155692"/>
        <a:ext cx="1107281" cy="1107281"/>
      </dsp:txXfrm>
    </dsp:sp>
    <dsp:sp modelId="{A3264755-FF90-4084-B9B0-A07C8BC2639D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31A50-FE9A-4736-A354-5ADB1391DCF6}">
      <dsp:nvSpPr>
        <dsp:cNvPr id="0" name=""/>
        <dsp:cNvSpPr/>
      </dsp:nvSpPr>
      <dsp:spPr>
        <a:xfrm>
          <a:off x="4746930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9</a:t>
          </a:r>
          <a:endParaRPr lang="ko-KR" altLang="en-US" sz="4800" kern="1200" dirty="0"/>
        </a:p>
      </dsp:txBody>
      <dsp:txXfrm>
        <a:off x="4746930" y="4297496"/>
        <a:ext cx="1107281" cy="1107281"/>
      </dsp:txXfrm>
    </dsp:sp>
    <dsp:sp modelId="{B824709D-D985-4B3F-B6AA-339560A53565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9D230-244B-4046-9864-E2F9326FCF61}">
      <dsp:nvSpPr>
        <dsp:cNvPr id="0" name=""/>
        <dsp:cNvSpPr/>
      </dsp:nvSpPr>
      <dsp:spPr>
        <a:xfrm>
          <a:off x="2273788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1</a:t>
          </a:r>
          <a:endParaRPr lang="ko-KR" altLang="en-US" sz="4800" kern="1200" dirty="0"/>
        </a:p>
      </dsp:txBody>
      <dsp:txXfrm>
        <a:off x="2273788" y="4297496"/>
        <a:ext cx="1107281" cy="1107281"/>
      </dsp:txXfrm>
    </dsp:sp>
    <dsp:sp modelId="{2751390F-BD5C-4988-8E29-6D606C3B428C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E589E-C325-4F3D-B504-D3CF2D10AC96}">
      <dsp:nvSpPr>
        <dsp:cNvPr id="0" name=""/>
        <dsp:cNvSpPr/>
      </dsp:nvSpPr>
      <dsp:spPr>
        <a:xfrm>
          <a:off x="1037217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1</a:t>
          </a:r>
          <a:endParaRPr lang="ko-KR" altLang="en-US" sz="4800" kern="1200" dirty="0"/>
        </a:p>
      </dsp:txBody>
      <dsp:txXfrm>
        <a:off x="1037217" y="2155692"/>
        <a:ext cx="1107281" cy="1107281"/>
      </dsp:txXfrm>
    </dsp:sp>
    <dsp:sp modelId="{52EF2879-A409-46CB-9B7F-076CB599A00D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13167380"/>
            <a:gd name="adj4" fmla="val 115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83ECD-97BD-4781-BE75-A35F56807DA6}">
      <dsp:nvSpPr>
        <dsp:cNvPr id="0" name=""/>
        <dsp:cNvSpPr/>
      </dsp:nvSpPr>
      <dsp:spPr>
        <a:xfrm>
          <a:off x="2273788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/>
            <a:t>1</a:t>
          </a:r>
          <a:endParaRPr lang="ko-KR" altLang="en-US" sz="4800" kern="1200" dirty="0"/>
        </a:p>
      </dsp:txBody>
      <dsp:txXfrm>
        <a:off x="2273788" y="13889"/>
        <a:ext cx="1107281" cy="1107281"/>
      </dsp:txXfrm>
    </dsp:sp>
    <dsp:sp modelId="{08DC43F4-3EB3-4157-94A8-67E70D7FC15D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16911625"/>
            <a:gd name="adj4" fmla="val 152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4DC2D-4839-4699-AD59-A606995A0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D7F6BA-FFEA-470B-91F1-F470D5AAB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1EED3-5D46-49FE-8494-3EEEF99E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7461D-8D04-49C8-8166-F27C4442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25FA2-8878-4CB3-823A-4797F88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1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4AA1-C7EA-4413-91CC-C1BC13AB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381325-B687-4CAB-A0EF-0C91E4CDE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FC1B1-A44E-4722-B62F-A2290203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B2AAB-1605-4CDF-B147-06676A0E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A82EE-0FB8-4946-B8E4-A8E4AC53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0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431BFA-BBB1-4C62-AB80-ACBA0B8A2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266EF-4D3A-4F21-8F5B-1BC4A8B9D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E0653-D173-4768-B945-889B53E3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C01EA-5AF2-4241-9385-849F0411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A2CA0-DB07-473C-A01D-89A25139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2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7DCB-1069-4856-AA5E-619D09F2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0951F-19E4-490B-A7E0-ADED4DDC9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DD96D-5368-4571-A06C-F69D57E2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8FBAF-AC79-4FB0-8CE8-14C27BF4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88D24-188E-4BEB-823E-1F1E07C9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9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F97E3-21AF-4DC5-808C-83DB82B4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AC5093-23E8-4322-BDC5-C4357E9E2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BFE3B-EA0A-4A4A-94F0-19B3CACC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6B9F-3756-40BD-AE42-AFFF93B9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588F5-97BB-4214-B75F-95E99A19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2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2FD48-D4B4-482E-8E28-FA6493D1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09CFB-BAC9-4C75-9F21-C77A1ADFE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615BD-7364-4621-89F5-746E3804A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320FA-96DE-46AF-BC17-C6D9A8ED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0B801-7EF4-4DB0-B0A2-AB68FC0B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8F16D-F121-42B5-83C1-163CE766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7EDAF-0EB3-48EC-BFC3-FF58C310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08D05-26FE-454A-BAB6-AB874799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6B51D4-7F78-49C6-9BF8-F941C8F13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66C0C1-E55D-40F8-B7D7-FA9D99F2C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CF7EA5-7E66-49D4-92AB-8157B60EE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CA30F6-E70F-48BF-B768-8F0102B8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2021-03-03(Wed)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A89FAD-0AFE-48FD-99EE-BAB80CB4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7431D1-DB04-4001-A83B-98043D1B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0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D0BD1-0F1A-4237-A221-4EC2E355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220941-03F4-4DEA-9DAF-46258C02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2021-03-03(Wed)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C9F1EB-9D39-44E9-9063-A7D92504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107699-8301-49F1-A55B-63E82E98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AF83E2-2C90-4365-B3A7-1D2440B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2021-03-03(Wed)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FF0CE3-B555-4C18-9757-08374780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6506BF-9C40-4F2F-BA39-D249A450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C36CD-B36F-4996-9968-736CF705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A3119-5BD4-42A3-9D67-25BFE4B1C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F971E-0EA8-44F8-B839-00786483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9F785-385F-4B03-A174-BF451CF2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01CD1-74E2-4719-824F-CFDABB08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C6692-8F65-4CCC-A92F-A8E1AA48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2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72346-5066-486A-B97E-4CA4A49A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E406DA-5067-4334-976C-AA5792E91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A1D590-A45F-4927-B364-3B7AB041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CE180-8F7A-4157-BD46-6CCE1D22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396-ADFF-4FFE-B2B9-4B7A5F99A2D9}" type="datetimeFigureOut">
              <a:rPr lang="ko-KR" altLang="en-US" smtClean="0"/>
              <a:t>2021-03-03(Wed)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0021F-8DCB-4079-BBD3-1FEB69F6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8FC954-8A5B-43C3-9F3D-5E83B8BB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9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2F80B8-E7DD-4FC5-B5BD-F148A3E9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DC928-6C40-4136-A8AC-3C682884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20594-F808-42F2-A666-326A5962B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1396-ADFF-4FFE-B2B9-4B7A5F99A2D9}" type="datetimeFigureOut">
              <a:rPr lang="ko-KR" altLang="en-US" smtClean="0"/>
              <a:t>2021-03-03(Wed)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67E59-C567-4BFC-851D-868D7038C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0B823-F04D-458F-ADAE-310BAB21D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3EF7-29B2-44B6-B0ED-0FA6F841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8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6B066B-A4AE-40ED-A965-ABCE9FDAB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98" y="0"/>
            <a:ext cx="6507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7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19AC8D8E-C349-42AA-82D7-6A8546882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6639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93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C45B920-FB87-4A4D-8B26-895EEC985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7662"/>
              </p:ext>
            </p:extLst>
          </p:nvPr>
        </p:nvGraphicFramePr>
        <p:xfrm>
          <a:off x="250370" y="1937657"/>
          <a:ext cx="11636832" cy="202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472">
                  <a:extLst>
                    <a:ext uri="{9D8B030D-6E8A-4147-A177-3AD203B41FA5}">
                      <a16:colId xmlns:a16="http://schemas.microsoft.com/office/drawing/2014/main" val="1653098086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4009950614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3049846432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1955210884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1897946193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2706033229"/>
                    </a:ext>
                  </a:extLst>
                </a:gridCol>
              </a:tblGrid>
              <a:tr h="2024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9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056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D2B415-689D-4138-B75E-3BC0ED41AD59}"/>
              </a:ext>
            </a:extLst>
          </p:cNvPr>
          <p:cNvSpPr txBox="1"/>
          <p:nvPr/>
        </p:nvSpPr>
        <p:spPr>
          <a:xfrm>
            <a:off x="642257" y="463035"/>
            <a:ext cx="349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count = 0</a:t>
            </a:r>
          </a:p>
          <a:p>
            <a:r>
              <a:rPr lang="en-US" altLang="ko-KR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maxValue</a:t>
            </a:r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 = 9</a:t>
            </a:r>
            <a:endParaRPr lang="ko-KR" altLang="en-US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395B560-9A4F-4BE1-B7A4-76FD638FCACD}"/>
              </a:ext>
            </a:extLst>
          </p:cNvPr>
          <p:cNvGrpSpPr/>
          <p:nvPr/>
        </p:nvGrpSpPr>
        <p:grpSpPr>
          <a:xfrm>
            <a:off x="375557" y="4234542"/>
            <a:ext cx="1611086" cy="1713522"/>
            <a:chOff x="342900" y="4452257"/>
            <a:chExt cx="1611086" cy="1713522"/>
          </a:xfrm>
        </p:grpSpPr>
        <p:sp>
          <p:nvSpPr>
            <p:cNvPr id="2" name="화살표: 위쪽 1">
              <a:extLst>
                <a:ext uri="{FF2B5EF4-FFF2-40B4-BE49-F238E27FC236}">
                  <a16:creationId xmlns:a16="http://schemas.microsoft.com/office/drawing/2014/main" id="{9C2EC515-FBC7-4899-8AF0-AB5CAF3461EC}"/>
                </a:ext>
              </a:extLst>
            </p:cNvPr>
            <p:cNvSpPr/>
            <p:nvPr/>
          </p:nvSpPr>
          <p:spPr>
            <a:xfrm>
              <a:off x="642257" y="4452257"/>
              <a:ext cx="1012372" cy="125185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0A7EA-1729-458E-B0B0-BD64C1D98E98}"/>
                </a:ext>
              </a:extLst>
            </p:cNvPr>
            <p:cNvSpPr txBox="1"/>
            <p:nvPr/>
          </p:nvSpPr>
          <p:spPr>
            <a:xfrm>
              <a:off x="342900" y="5704114"/>
              <a:ext cx="1611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a고딕12" panose="02020600000000000000" pitchFamily="18" charset="-127"/>
                  <a:ea typeface="a고딕12" panose="02020600000000000000" pitchFamily="18" charset="-127"/>
                </a:rPr>
                <a:t>index</a:t>
              </a:r>
              <a:endParaRPr lang="ko-KR" altLang="en-US" sz="2400" dirty="0"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2E07E9C8-AC1A-4A31-8A07-4E5644E60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00406"/>
              </p:ext>
            </p:extLst>
          </p:nvPr>
        </p:nvGraphicFramePr>
        <p:xfrm>
          <a:off x="250370" y="1937657"/>
          <a:ext cx="9697360" cy="202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472">
                  <a:extLst>
                    <a:ext uri="{9D8B030D-6E8A-4147-A177-3AD203B41FA5}">
                      <a16:colId xmlns:a16="http://schemas.microsoft.com/office/drawing/2014/main" val="1653098086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4009950614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1955210884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1897946193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2706033229"/>
                    </a:ext>
                  </a:extLst>
                </a:gridCol>
              </a:tblGrid>
              <a:tr h="2024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05624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06E9DA9E-F260-4C49-B5D9-415043EF344C}"/>
              </a:ext>
            </a:extLst>
          </p:cNvPr>
          <p:cNvSpPr/>
          <p:nvPr/>
        </p:nvSpPr>
        <p:spPr>
          <a:xfrm>
            <a:off x="4109357" y="1937657"/>
            <a:ext cx="1959429" cy="195942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ECEC3-9F8F-4CE9-B48B-193AFE5A353F}"/>
              </a:ext>
            </a:extLst>
          </p:cNvPr>
          <p:cNvSpPr txBox="1"/>
          <p:nvPr/>
        </p:nvSpPr>
        <p:spPr>
          <a:xfrm>
            <a:off x="4248444" y="302683"/>
            <a:ext cx="3010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- erase</a:t>
            </a:r>
          </a:p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- calculate </a:t>
            </a:r>
            <a:r>
              <a:rPr lang="en-US" altLang="ko-KR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maxValue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- count++</a:t>
            </a:r>
            <a:endParaRPr lang="ko-KR" altLang="en-US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AE934-640C-498B-A8A2-4F89056D6D47}"/>
              </a:ext>
            </a:extLst>
          </p:cNvPr>
          <p:cNvSpPr txBox="1"/>
          <p:nvPr/>
        </p:nvSpPr>
        <p:spPr>
          <a:xfrm>
            <a:off x="642257" y="467628"/>
            <a:ext cx="349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count = 1</a:t>
            </a:r>
          </a:p>
          <a:p>
            <a:r>
              <a:rPr lang="en-US" altLang="ko-KR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maxValue</a:t>
            </a:r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 = 9</a:t>
            </a:r>
            <a:endParaRPr lang="ko-KR" altLang="en-US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A84C31F6-68F3-42AE-8A98-5A6C6070C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59967"/>
              </p:ext>
            </p:extLst>
          </p:nvPr>
        </p:nvGraphicFramePr>
        <p:xfrm>
          <a:off x="240391" y="1949015"/>
          <a:ext cx="7757888" cy="202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472">
                  <a:extLst>
                    <a:ext uri="{9D8B030D-6E8A-4147-A177-3AD203B41FA5}">
                      <a16:colId xmlns:a16="http://schemas.microsoft.com/office/drawing/2014/main" val="1653098086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4009950614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1897946193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2706033229"/>
                    </a:ext>
                  </a:extLst>
                </a:gridCol>
              </a:tblGrid>
              <a:tr h="2024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05624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64C35B98-D718-4717-903E-73ABA3EF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174715"/>
              </p:ext>
            </p:extLst>
          </p:nvPr>
        </p:nvGraphicFramePr>
        <p:xfrm>
          <a:off x="230413" y="1960373"/>
          <a:ext cx="5818416" cy="202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472">
                  <a:extLst>
                    <a:ext uri="{9D8B030D-6E8A-4147-A177-3AD203B41FA5}">
                      <a16:colId xmlns:a16="http://schemas.microsoft.com/office/drawing/2014/main" val="1653098086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4009950614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2706033229"/>
                    </a:ext>
                  </a:extLst>
                </a:gridCol>
              </a:tblGrid>
              <a:tr h="2024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0562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2071DEB-F4D2-4AEE-AFEC-CA56EECEF0E4}"/>
              </a:ext>
            </a:extLst>
          </p:cNvPr>
          <p:cNvSpPr txBox="1"/>
          <p:nvPr/>
        </p:nvSpPr>
        <p:spPr>
          <a:xfrm>
            <a:off x="642257" y="473307"/>
            <a:ext cx="349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count = 2</a:t>
            </a:r>
          </a:p>
          <a:p>
            <a:r>
              <a:rPr lang="en-US" altLang="ko-KR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maxValue</a:t>
            </a:r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 = 9</a:t>
            </a:r>
            <a:endParaRPr lang="ko-KR" altLang="en-US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330C12-197C-4E45-A0E8-48C2BD3B79DD}"/>
              </a:ext>
            </a:extLst>
          </p:cNvPr>
          <p:cNvSpPr txBox="1"/>
          <p:nvPr/>
        </p:nvSpPr>
        <p:spPr>
          <a:xfrm>
            <a:off x="642257" y="475598"/>
            <a:ext cx="349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count = 3</a:t>
            </a:r>
          </a:p>
          <a:p>
            <a:r>
              <a:rPr lang="en-US" altLang="ko-KR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maxValue</a:t>
            </a:r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 = 9</a:t>
            </a:r>
            <a:endParaRPr lang="ko-KR" altLang="en-US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910D73EA-8868-4B77-BAF2-AF436114D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38859"/>
              </p:ext>
            </p:extLst>
          </p:nvPr>
        </p:nvGraphicFramePr>
        <p:xfrm>
          <a:off x="230413" y="1958956"/>
          <a:ext cx="3878944" cy="202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472">
                  <a:extLst>
                    <a:ext uri="{9D8B030D-6E8A-4147-A177-3AD203B41FA5}">
                      <a16:colId xmlns:a16="http://schemas.microsoft.com/office/drawing/2014/main" val="1653098086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4009950614"/>
                    </a:ext>
                  </a:extLst>
                </a:gridCol>
              </a:tblGrid>
              <a:tr h="2024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0562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D9D2366-7BDB-4810-BC3B-E6FEF7040D3B}"/>
              </a:ext>
            </a:extLst>
          </p:cNvPr>
          <p:cNvSpPr txBox="1"/>
          <p:nvPr/>
        </p:nvSpPr>
        <p:spPr>
          <a:xfrm>
            <a:off x="642257" y="463034"/>
            <a:ext cx="349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count = 4</a:t>
            </a:r>
          </a:p>
          <a:p>
            <a:r>
              <a:rPr lang="en-US" altLang="ko-KR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maxValue</a:t>
            </a:r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 = 9</a:t>
            </a:r>
            <a:endParaRPr lang="ko-KR" altLang="en-US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3F584-B84B-4032-8B9F-B34AA79E8D2B}"/>
              </a:ext>
            </a:extLst>
          </p:cNvPr>
          <p:cNvSpPr txBox="1"/>
          <p:nvPr/>
        </p:nvSpPr>
        <p:spPr>
          <a:xfrm>
            <a:off x="4248444" y="6228364"/>
            <a:ext cx="385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index %= </a:t>
            </a:r>
            <a:r>
              <a:rPr lang="en-US" altLang="ko-KR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arr.size</a:t>
            </a:r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()</a:t>
            </a:r>
            <a:endParaRPr lang="ko-KR" altLang="en-US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3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6277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77 -1.11111E-6 L 0.32084 0.0027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84 0.00278 L 5E-6 -1.11111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-13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8" grpId="1" animBg="1"/>
      <p:bldP spid="10" grpId="0"/>
      <p:bldP spid="11" grpId="0"/>
      <p:bldP spid="11" grpId="1"/>
      <p:bldP spid="14" grpId="0"/>
      <p:bldP spid="14" grpId="1"/>
      <p:bldP spid="15" grpId="0"/>
      <p:bldP spid="15" grpId="1"/>
      <p:bldP spid="18" grpId="0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6227336-41DD-4FE2-80B3-E9141EE15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17040"/>
              </p:ext>
            </p:extLst>
          </p:nvPr>
        </p:nvGraphicFramePr>
        <p:xfrm>
          <a:off x="250370" y="1937657"/>
          <a:ext cx="11636832" cy="202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472">
                  <a:extLst>
                    <a:ext uri="{9D8B030D-6E8A-4147-A177-3AD203B41FA5}">
                      <a16:colId xmlns:a16="http://schemas.microsoft.com/office/drawing/2014/main" val="1653098086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4009950614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3049846432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1955210884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1897946193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2706033229"/>
                    </a:ext>
                  </a:extLst>
                </a:gridCol>
              </a:tblGrid>
              <a:tr h="2024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9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3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056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777EE2-B741-440F-BB43-1CBD953262C2}"/>
              </a:ext>
            </a:extLst>
          </p:cNvPr>
          <p:cNvSpPr txBox="1"/>
          <p:nvPr/>
        </p:nvSpPr>
        <p:spPr>
          <a:xfrm>
            <a:off x="1012874" y="559136"/>
            <a:ext cx="4740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고딕12" panose="02020600000000000000" pitchFamily="18" charset="-127"/>
                <a:ea typeface="a고딕12" panose="02020600000000000000" pitchFamily="18" charset="-127"/>
              </a:rPr>
              <a:t>Case: M = 4</a:t>
            </a:r>
            <a:endParaRPr lang="ko-KR" altLang="en-US" sz="4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68489C-D92F-4D01-BBEE-8FE07D7C541C}"/>
              </a:ext>
            </a:extLst>
          </p:cNvPr>
          <p:cNvGrpSpPr/>
          <p:nvPr/>
        </p:nvGrpSpPr>
        <p:grpSpPr>
          <a:xfrm>
            <a:off x="4300443" y="4276745"/>
            <a:ext cx="1611086" cy="1621189"/>
            <a:chOff x="342900" y="4452257"/>
            <a:chExt cx="1611086" cy="1621189"/>
          </a:xfrm>
        </p:grpSpPr>
        <p:sp>
          <p:nvSpPr>
            <p:cNvPr id="7" name="화살표: 위쪽 6">
              <a:extLst>
                <a:ext uri="{FF2B5EF4-FFF2-40B4-BE49-F238E27FC236}">
                  <a16:creationId xmlns:a16="http://schemas.microsoft.com/office/drawing/2014/main" id="{932522DB-75DB-4C35-95D9-E87615FDACEF}"/>
                </a:ext>
              </a:extLst>
            </p:cNvPr>
            <p:cNvSpPr/>
            <p:nvPr/>
          </p:nvSpPr>
          <p:spPr>
            <a:xfrm>
              <a:off x="642257" y="4452257"/>
              <a:ext cx="1012372" cy="125185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831BCA-699D-4774-8AA2-7635412EF293}"/>
                </a:ext>
              </a:extLst>
            </p:cNvPr>
            <p:cNvSpPr txBox="1"/>
            <p:nvPr/>
          </p:nvSpPr>
          <p:spPr>
            <a:xfrm>
              <a:off x="342900" y="5704114"/>
              <a:ext cx="1611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고딕12" panose="02020600000000000000" pitchFamily="18" charset="-127"/>
                  <a:ea typeface="a고딕12" panose="02020600000000000000" pitchFamily="18" charset="-127"/>
                </a:rPr>
                <a:t>index</a:t>
              </a:r>
              <a:endParaRPr lang="ko-KR" altLang="en-US" dirty="0"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708AB2C-6839-4A34-AEAE-177669E83DEC}"/>
              </a:ext>
            </a:extLst>
          </p:cNvPr>
          <p:cNvSpPr txBox="1"/>
          <p:nvPr/>
        </p:nvSpPr>
        <p:spPr>
          <a:xfrm>
            <a:off x="3808409" y="6072573"/>
            <a:ext cx="420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고딕12" panose="02020600000000000000" pitchFamily="18" charset="-127"/>
                <a:ea typeface="a고딕12" panose="02020600000000000000" pitchFamily="18" charset="-127"/>
              </a:rPr>
              <a:t>index&lt;M =&gt; M--</a:t>
            </a:r>
            <a:endParaRPr lang="ko-KR" altLang="en-US" sz="4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29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6227336-41DD-4FE2-80B3-E9141EE15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04506"/>
              </p:ext>
            </p:extLst>
          </p:nvPr>
        </p:nvGraphicFramePr>
        <p:xfrm>
          <a:off x="250370" y="1937657"/>
          <a:ext cx="9697360" cy="202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472">
                  <a:extLst>
                    <a:ext uri="{9D8B030D-6E8A-4147-A177-3AD203B41FA5}">
                      <a16:colId xmlns:a16="http://schemas.microsoft.com/office/drawing/2014/main" val="1653098086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4009950614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1955210884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1897946193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2706033229"/>
                    </a:ext>
                  </a:extLst>
                </a:gridCol>
              </a:tblGrid>
              <a:tr h="2024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3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0" dirty="0"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</a:t>
                      </a:r>
                      <a:endParaRPr lang="ko-KR" altLang="en-US" sz="7000" dirty="0">
                        <a:latin typeface="a고딕14" panose="02020600000000000000" pitchFamily="18" charset="-127"/>
                        <a:ea typeface="a고딕14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0562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8768489C-D92F-4D01-BBEE-8FE07D7C541C}"/>
              </a:ext>
            </a:extLst>
          </p:cNvPr>
          <p:cNvGrpSpPr/>
          <p:nvPr/>
        </p:nvGrpSpPr>
        <p:grpSpPr>
          <a:xfrm>
            <a:off x="4300443" y="4276745"/>
            <a:ext cx="1611086" cy="1621189"/>
            <a:chOff x="342900" y="4452257"/>
            <a:chExt cx="1611086" cy="1621189"/>
          </a:xfrm>
        </p:grpSpPr>
        <p:sp>
          <p:nvSpPr>
            <p:cNvPr id="7" name="화살표: 위쪽 6">
              <a:extLst>
                <a:ext uri="{FF2B5EF4-FFF2-40B4-BE49-F238E27FC236}">
                  <a16:creationId xmlns:a16="http://schemas.microsoft.com/office/drawing/2014/main" id="{932522DB-75DB-4C35-95D9-E87615FDACEF}"/>
                </a:ext>
              </a:extLst>
            </p:cNvPr>
            <p:cNvSpPr/>
            <p:nvPr/>
          </p:nvSpPr>
          <p:spPr>
            <a:xfrm>
              <a:off x="642257" y="4452257"/>
              <a:ext cx="1012372" cy="125185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831BCA-699D-4774-8AA2-7635412EF293}"/>
                </a:ext>
              </a:extLst>
            </p:cNvPr>
            <p:cNvSpPr txBox="1"/>
            <p:nvPr/>
          </p:nvSpPr>
          <p:spPr>
            <a:xfrm>
              <a:off x="342900" y="5704114"/>
              <a:ext cx="1611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고딕12" panose="02020600000000000000" pitchFamily="18" charset="-127"/>
                  <a:ea typeface="a고딕12" panose="02020600000000000000" pitchFamily="18" charset="-127"/>
                </a:rPr>
                <a:t>index</a:t>
              </a:r>
              <a:endParaRPr lang="ko-KR" altLang="en-US" dirty="0"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9D3F9AF-6F7C-45C1-A222-232611847B73}"/>
              </a:ext>
            </a:extLst>
          </p:cNvPr>
          <p:cNvSpPr txBox="1"/>
          <p:nvPr/>
        </p:nvSpPr>
        <p:spPr>
          <a:xfrm>
            <a:off x="1012874" y="559136"/>
            <a:ext cx="4740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고딕12" panose="02020600000000000000" pitchFamily="18" charset="-127"/>
                <a:ea typeface="a고딕12" panose="02020600000000000000" pitchFamily="18" charset="-127"/>
              </a:rPr>
              <a:t>M = 3</a:t>
            </a:r>
            <a:endParaRPr lang="ko-KR" altLang="en-US" sz="4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8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98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a고딕12</vt:lpstr>
      <vt:lpstr>a고딕14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원영</dc:creator>
  <cp:lastModifiedBy>최 원영</cp:lastModifiedBy>
  <cp:revision>18</cp:revision>
  <dcterms:created xsi:type="dcterms:W3CDTF">2021-03-01T07:54:06Z</dcterms:created>
  <dcterms:modified xsi:type="dcterms:W3CDTF">2021-03-03T06:47:23Z</dcterms:modified>
</cp:coreProperties>
</file>