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4E0C-75E2-496D-BD92-9F8336F3B1D8}" type="datetimeFigureOut">
              <a:rPr lang="de-CH" smtClean="0"/>
              <a:t>02.11.2017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B469-1130-4CE5-9D9B-DE4B33D4A44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429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4E0C-75E2-496D-BD92-9F8336F3B1D8}" type="datetimeFigureOut">
              <a:rPr lang="de-CH" smtClean="0"/>
              <a:t>02.11.2017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B469-1130-4CE5-9D9B-DE4B33D4A44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558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4E0C-75E2-496D-BD92-9F8336F3B1D8}" type="datetimeFigureOut">
              <a:rPr lang="de-CH" smtClean="0"/>
              <a:t>02.11.2017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B469-1130-4CE5-9D9B-DE4B33D4A44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393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4E0C-75E2-496D-BD92-9F8336F3B1D8}" type="datetimeFigureOut">
              <a:rPr lang="de-CH" smtClean="0"/>
              <a:t>02.11.2017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B469-1130-4CE5-9D9B-DE4B33D4A44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926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4E0C-75E2-496D-BD92-9F8336F3B1D8}" type="datetimeFigureOut">
              <a:rPr lang="de-CH" smtClean="0"/>
              <a:t>02.11.2017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B469-1130-4CE5-9D9B-DE4B33D4A44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390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4E0C-75E2-496D-BD92-9F8336F3B1D8}" type="datetimeFigureOut">
              <a:rPr lang="de-CH" smtClean="0"/>
              <a:t>02.11.2017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B469-1130-4CE5-9D9B-DE4B33D4A44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422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4E0C-75E2-496D-BD92-9F8336F3B1D8}" type="datetimeFigureOut">
              <a:rPr lang="de-CH" smtClean="0"/>
              <a:t>02.11.2017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B469-1130-4CE5-9D9B-DE4B33D4A44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01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4E0C-75E2-496D-BD92-9F8336F3B1D8}" type="datetimeFigureOut">
              <a:rPr lang="de-CH" smtClean="0"/>
              <a:t>02.11.2017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B469-1130-4CE5-9D9B-DE4B33D4A44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901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4E0C-75E2-496D-BD92-9F8336F3B1D8}" type="datetimeFigureOut">
              <a:rPr lang="de-CH" smtClean="0"/>
              <a:t>02.11.2017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B469-1130-4CE5-9D9B-DE4B33D4A44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712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4E0C-75E2-496D-BD92-9F8336F3B1D8}" type="datetimeFigureOut">
              <a:rPr lang="de-CH" smtClean="0"/>
              <a:t>02.11.2017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B469-1130-4CE5-9D9B-DE4B33D4A44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464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4E0C-75E2-496D-BD92-9F8336F3B1D8}" type="datetimeFigureOut">
              <a:rPr lang="de-CH" smtClean="0"/>
              <a:t>02.11.2017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B469-1130-4CE5-9D9B-DE4B33D4A44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062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54E0C-75E2-496D-BD92-9F8336F3B1D8}" type="datetimeFigureOut">
              <a:rPr lang="de-CH" smtClean="0"/>
              <a:t>02.11.2017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9B469-1130-4CE5-9D9B-DE4B33D4A44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296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790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 Sitzplatz wählen</a:t>
            </a:r>
            <a:endParaRPr lang="de-CH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05" y="1600200"/>
            <a:ext cx="692038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/>
        </p:nvSpPr>
        <p:spPr>
          <a:xfrm>
            <a:off x="5004048" y="2204864"/>
            <a:ext cx="3024336" cy="7200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/>
          <p:cNvSpPr/>
          <p:nvPr/>
        </p:nvSpPr>
        <p:spPr>
          <a:xfrm>
            <a:off x="1475656" y="3140968"/>
            <a:ext cx="3168352" cy="2952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13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Kinoplätze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sz="2800" dirty="0" smtClean="0"/>
              <a:t>Dimension der Bestuhlung wird mittels Matrix definiert (Platz-Typ)</a:t>
            </a:r>
          </a:p>
          <a:p>
            <a:r>
              <a:rPr lang="de-CH" sz="2800" dirty="0" smtClean="0"/>
              <a:t>Ein </a:t>
            </a:r>
            <a:r>
              <a:rPr lang="de-CH" sz="2800" dirty="0" smtClean="0"/>
              <a:t>Kinoplatz ist </a:t>
            </a:r>
            <a:r>
              <a:rPr lang="de-CH" sz="2800" dirty="0" smtClean="0"/>
              <a:t>ein Objekt vom Typ </a:t>
            </a:r>
            <a:r>
              <a:rPr lang="de-CH" sz="2800" b="1" dirty="0" smtClean="0"/>
              <a:t>ImageView</a:t>
            </a:r>
          </a:p>
          <a:p>
            <a:r>
              <a:rPr lang="de-CH" sz="2800" dirty="0" smtClean="0"/>
              <a:t>Das Platz-Objekt </a:t>
            </a:r>
            <a:r>
              <a:rPr lang="de-CH" sz="2800" dirty="0" smtClean="0"/>
              <a:t>weiss, von welchem Platz-Typ es ist und welchen Zustand es hat:</a:t>
            </a:r>
          </a:p>
          <a:p>
            <a:pPr lvl="1"/>
            <a:r>
              <a:rPr lang="de-CH" dirty="0" smtClean="0"/>
              <a:t>verkauft</a:t>
            </a:r>
          </a:p>
          <a:p>
            <a:pPr lvl="1"/>
            <a:r>
              <a:rPr lang="de-CH" dirty="0" smtClean="0"/>
              <a:t>ausgewählt</a:t>
            </a:r>
          </a:p>
          <a:p>
            <a:pPr lvl="1"/>
            <a:r>
              <a:rPr lang="de-CH" dirty="0" smtClean="0"/>
              <a:t>nicht </a:t>
            </a:r>
            <a:r>
              <a:rPr lang="de-CH" dirty="0" smtClean="0"/>
              <a:t>ausgewählt</a:t>
            </a:r>
          </a:p>
          <a:p>
            <a:r>
              <a:rPr lang="de-CH" sz="2800" dirty="0"/>
              <a:t>Das Platz-Objekt zeigt </a:t>
            </a:r>
            <a:r>
              <a:rPr lang="de-CH" sz="2600" dirty="0" smtClean="0"/>
              <a:t>aufgrund seines Zustand </a:t>
            </a:r>
            <a:r>
              <a:rPr lang="de-CH" sz="2800" dirty="0" smtClean="0"/>
              <a:t>richtige Bild</a:t>
            </a:r>
          </a:p>
          <a:p>
            <a:r>
              <a:rPr lang="de-CH" sz="2800" dirty="0" smtClean="0"/>
              <a:t>Der Zustandwechsel (ausgewählt/nicht ausgewählt) kann abonniert werden (um Tickets hinzuzufügen)</a:t>
            </a:r>
            <a:endParaRPr lang="de-CH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620688"/>
            <a:ext cx="432048" cy="395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8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Kinosaal: dynamische Grösse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2"/>
            <a:ext cx="69913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971600" y="1655634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Die Breite und Höhe des GridPane vom Saal wird durch die Anzahl Reihen oder Plätze geteilt = Grösse von einem Platz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9367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Kinosaal: dynamische Grösse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472" y="1412776"/>
            <a:ext cx="5415843" cy="544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39552" y="2096402"/>
            <a:ext cx="32789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Diese Grösse wird an den Platz </a:t>
            </a:r>
          </a:p>
          <a:p>
            <a:r>
              <a:rPr lang="de-CH" dirty="0" smtClean="0"/>
              <a:t>«gebunden». </a:t>
            </a:r>
            <a:endParaRPr lang="de-CH" dirty="0" smtClean="0"/>
          </a:p>
          <a:p>
            <a:r>
              <a:rPr lang="de-CH" dirty="0" smtClean="0"/>
              <a:t>(</a:t>
            </a:r>
            <a:r>
              <a:rPr lang="de-CH" dirty="0"/>
              <a:t>Fluent </a:t>
            </a:r>
            <a:r>
              <a:rPr lang="de-CH" dirty="0" smtClean="0"/>
              <a:t>API)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Jetzt wird bei jeder Grössen-</a:t>
            </a:r>
          </a:p>
          <a:p>
            <a:r>
              <a:rPr lang="de-CH" dirty="0" smtClean="0"/>
              <a:t>Änderung des Saals automatisch </a:t>
            </a:r>
          </a:p>
          <a:p>
            <a:r>
              <a:rPr lang="de-CH" dirty="0" smtClean="0"/>
              <a:t>die Grösse </a:t>
            </a:r>
          </a:p>
          <a:p>
            <a:r>
              <a:rPr lang="de-CH" dirty="0" smtClean="0"/>
              <a:t>von jedem Platz </a:t>
            </a:r>
            <a:r>
              <a:rPr lang="de-CH" dirty="0" smtClean="0"/>
              <a:t>angepasst.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7723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CH" dirty="0" smtClean="0"/>
              <a:t>Konzept </a:t>
            </a:r>
            <a:r>
              <a:rPr lang="de-CH" dirty="0" smtClean="0"/>
              <a:t>MVVM konsequenter anwenden </a:t>
            </a:r>
            <a:r>
              <a:rPr lang="de-CH" dirty="0" smtClean="0"/>
              <a:t>(optimale </a:t>
            </a:r>
            <a:r>
              <a:rPr lang="de-CH" dirty="0" smtClean="0"/>
              <a:t>Nutzung des Bindings</a:t>
            </a:r>
            <a:r>
              <a:rPr lang="de-CH" dirty="0" smtClean="0"/>
              <a:t>)</a:t>
            </a:r>
          </a:p>
          <a:p>
            <a:r>
              <a:rPr lang="de-CH" dirty="0" smtClean="0"/>
              <a:t>Binding ist toll, aber etwas umständlich umgesetzt</a:t>
            </a:r>
          </a:p>
          <a:p>
            <a:pPr lvl="1"/>
            <a:r>
              <a:rPr lang="de-CH" sz="3100" dirty="0"/>
              <a:t>Fluent </a:t>
            </a:r>
            <a:r>
              <a:rPr lang="de-CH" sz="3100" dirty="0"/>
              <a:t>API </a:t>
            </a:r>
            <a:r>
              <a:rPr lang="de-CH" sz="3100" dirty="0" smtClean="0"/>
              <a:t>einsetzen</a:t>
            </a:r>
            <a:r>
              <a:rPr lang="de-CH" sz="2200" dirty="0"/>
              <a:t>?</a:t>
            </a:r>
            <a:endParaRPr lang="de-CH" sz="3100" dirty="0"/>
          </a:p>
          <a:p>
            <a:pPr lvl="1"/>
            <a:r>
              <a:rPr lang="de-CH" dirty="0" smtClean="0"/>
              <a:t>Gibt es sowas wie weak-References (Messages)?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CH" sz="3200" dirty="0"/>
              <a:t>Ein GUI nach Vorgabe zu bauen, kann in JavaFX zeitaufwändig </a:t>
            </a:r>
            <a:r>
              <a:rPr lang="de-CH" sz="3200" dirty="0" smtClean="0"/>
              <a:t>sein</a:t>
            </a:r>
            <a:endParaRPr lang="de-CH" sz="3200" dirty="0"/>
          </a:p>
          <a:p>
            <a:pPr lvl="1"/>
            <a:r>
              <a:rPr lang="de-CH" dirty="0" smtClean="0"/>
              <a:t>z.B. </a:t>
            </a:r>
            <a:r>
              <a:rPr lang="de-CH" dirty="0" smtClean="0"/>
              <a:t>ein häufig verwendetes Control ist die </a:t>
            </a:r>
            <a:r>
              <a:rPr lang="de-CH" dirty="0" smtClean="0"/>
              <a:t>TableView. Die TabelView ist aber nicht ausgereift.</a:t>
            </a:r>
          </a:p>
          <a:p>
            <a:pPr lvl="2"/>
            <a:r>
              <a:rPr lang="de-CH" sz="2500" dirty="0" smtClean="0"/>
              <a:t>Zellen </a:t>
            </a:r>
            <a:r>
              <a:rPr lang="de-CH" sz="2500" dirty="0"/>
              <a:t>für Buttons, Comboboxen mit Enum, ect. </a:t>
            </a:r>
            <a:r>
              <a:rPr lang="de-CH" sz="2500" dirty="0"/>
              <a:t>muss man selber bauen</a:t>
            </a:r>
          </a:p>
          <a:p>
            <a:pPr lvl="2"/>
            <a:r>
              <a:rPr lang="de-CH" dirty="0" smtClean="0"/>
              <a:t>Direktes bearbeiten (ohne doppelklick) nicht möglich (mein Stand)</a:t>
            </a:r>
          </a:p>
          <a:p>
            <a:r>
              <a:rPr lang="de-CH" dirty="0" smtClean="0"/>
              <a:t>Resizing: </a:t>
            </a:r>
          </a:p>
          <a:p>
            <a:pPr lvl="1"/>
            <a:r>
              <a:rPr lang="de-CH" dirty="0" smtClean="0"/>
              <a:t>Resizing bezüglich Höhe funktioniert nicht</a:t>
            </a:r>
          </a:p>
          <a:p>
            <a:pPr lvl="1"/>
            <a:r>
              <a:rPr lang="de-CH" dirty="0" smtClean="0"/>
              <a:t>GridPane verhält sich komisch (50% Spaltenbreite wird nicht eingehalten)</a:t>
            </a:r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6219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/>
              <a:t>Ich liebe die Idee von FXML (fühlt sich natürlich an), bin aber enttäuscht worden:</a:t>
            </a:r>
          </a:p>
          <a:p>
            <a:pPr lvl="1"/>
            <a:r>
              <a:rPr lang="de-CH" dirty="0"/>
              <a:t>Leider war nicht alles möglich und fxml hat nicht immer korrekt reagiert. Dadurch habe ich Controls wieder direkt im Code verwendet =&gt; wirkt für mich dann sehr verwirrend. </a:t>
            </a:r>
          </a:p>
          <a:p>
            <a:pPr lvl="1"/>
            <a:r>
              <a:rPr lang="de-CH" dirty="0"/>
              <a:t>IntelliSense hat bei mir im fxml nicht funktioniert</a:t>
            </a:r>
            <a:endParaRPr lang="de-CH" sz="3200" dirty="0"/>
          </a:p>
          <a:p>
            <a:pPr marL="0" indent="0">
              <a:buNone/>
            </a:pPr>
            <a:endParaRPr lang="de-CH" dirty="0" smtClean="0"/>
          </a:p>
          <a:p>
            <a:r>
              <a:rPr lang="de-CH" dirty="0" smtClean="0"/>
              <a:t>CSS </a:t>
            </a:r>
            <a:r>
              <a:rPr lang="de-CH" dirty="0"/>
              <a:t>=&gt; </a:t>
            </a:r>
            <a:r>
              <a:rPr lang="de-CH" dirty="0" smtClean="0"/>
              <a:t>genial</a:t>
            </a:r>
          </a:p>
          <a:p>
            <a:endParaRPr lang="de-CH" dirty="0"/>
          </a:p>
          <a:p>
            <a:r>
              <a:rPr lang="de-CH" dirty="0" smtClean="0"/>
              <a:t>Schlussfolgerung : JavaFX für schnelle Desktop-Entwicklung nicht geeignet (vielleicht für Profis). Wahrscheinlich liegen die Stärken eher im graphischen Bereich (Animationen)?</a:t>
            </a:r>
          </a:p>
        </p:txBody>
      </p:sp>
    </p:spTree>
    <p:extLst>
      <p:ext uri="{BB962C8B-B14F-4D97-AF65-F5344CB8AC3E}">
        <p14:creationId xmlns:p14="http://schemas.microsoft.com/office/powerpoint/2010/main" val="304144918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Larissa</vt:lpstr>
      <vt:lpstr>PowerPoint Presentation</vt:lpstr>
      <vt:lpstr>2. Sitzplatz wählen</vt:lpstr>
      <vt:lpstr>Kinoplätze</vt:lpstr>
      <vt:lpstr>Kinosaal: dynamische Grösse</vt:lpstr>
      <vt:lpstr>Kinosaal: dynamische Grösse</vt:lpstr>
      <vt:lpstr>Lessons Learned</vt:lpstr>
      <vt:lpstr>Lessons Learned</vt:lpstr>
    </vt:vector>
  </TitlesOfParts>
  <Company>Quality1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Sturzenegger, Birgit (IT)</dc:creator>
  <cp:lastModifiedBy>Bigi</cp:lastModifiedBy>
  <cp:revision>28</cp:revision>
  <dcterms:created xsi:type="dcterms:W3CDTF">2017-11-02T15:14:55Z</dcterms:created>
  <dcterms:modified xsi:type="dcterms:W3CDTF">2017-11-02T18:48:58Z</dcterms:modified>
</cp:coreProperties>
</file>