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8815975-7BD7-4CF2-8B07-34C3A8800FB5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Pulse para editar el formato del texto de título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Pulse para editar el formato de esquema del texto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Segundo nivel del esquema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Tercer nivel del esquema</a:t>
            </a:r>
            <a:endParaRPr b="0" lang="es-E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Cuarto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Quinto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Sexto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Séptimo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&lt;fecha/hora&gt;</a:t>
            </a:r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 de página&gt;</a:t>
            </a:r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3364D79-55E5-4419-9656-5925604F3AD4}" type="slidenum"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&lt;número&gt;</a:t>
            </a:fld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Controla tu tiempo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Mejora tu rendimiento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263640" y="1801800"/>
            <a:ext cx="2916360" cy="518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Estadísticas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Por tarea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Por día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(en un futuro)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263640" y="180180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120000" y="3060000"/>
            <a:ext cx="2916360" cy="26672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204720" y="3060000"/>
            <a:ext cx="2915280" cy="2665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145080" y="3060720"/>
            <a:ext cx="291420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Añadidos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Lista de estadística ordenada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Lista de estadística separada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2 columnas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263280" y="1801800"/>
            <a:ext cx="2916720" cy="51872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255720" y="1800000"/>
            <a:ext cx="2924280" cy="51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Añadidos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Control de tareas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Evita repeticiones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275880" y="1800000"/>
            <a:ext cx="2936160" cy="52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Añadidos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Avisa con música al terminal 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 sesión(y vibra)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 anima al terminar la sesión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Animación</a:t>
            </a:r>
            <a:endParaRPr b="0" lang="es-E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Transición</a:t>
            </a:r>
            <a:endParaRPr b="0" lang="es-E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244200" y="1800000"/>
            <a:ext cx="2935800" cy="52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Añadidos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Animación que avisa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que la aplicación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 gratuita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transición para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marcar que ya has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1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pulsado el icono</a:t>
            </a:r>
            <a:endParaRPr b="1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040000" y="2700000"/>
            <a:ext cx="2226960" cy="3960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7560000" y="2700000"/>
            <a:ext cx="2227680" cy="39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Haz un sitio a 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timeManager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300000" y="1800000"/>
            <a:ext cx="2918520" cy="51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varios 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62560" y="1800720"/>
            <a:ext cx="291744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varios 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262920" y="180108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Créditos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Acceso a más contenido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un solo click!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262200" y="1800360"/>
            <a:ext cx="2917800" cy="51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Sesiones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Elige la tarea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Crea tareas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Elimina tareas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Elige el tiempo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262560" y="1800720"/>
            <a:ext cx="291744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Nuevas tareas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Nombre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Descripción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262920" y="180108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Permisos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ejecución (API 23)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LibreOffice/5.2.4.2$Windows_x86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es-ES</dc:language>
  <cp:lastModifiedBy/>
  <dcterms:modified xsi:type="dcterms:W3CDTF">2018-02-22T18:47:13Z</dcterms:modified>
  <cp:revision>20</cp:revision>
  <dc:subject/>
  <dc:title/>
</cp:coreProperties>
</file>