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C588D3A-FFAE-402B-B5E5-0A7F4412F7EA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E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Pulse para editar el formato del texto de título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Pulse para editar el formato de esquema del texto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Segundo nivel del esquema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Tercer nivel del esquema</a:t>
            </a:r>
            <a:endParaRPr b="0" lang="es-E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Cuarto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Quinto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Sexto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Séptimo nivel del esquema</a:t>
            </a:r>
            <a:endParaRPr b="0" lang="es-E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&lt;fecha/hora&gt;</a:t>
            </a:r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&lt;pie de página&gt;</a:t>
            </a:r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4557596-2436-4911-AA87-DE88789A2E5B}" type="slidenum">
              <a:rPr b="1" lang="es-E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&lt;número&gt;</a:t>
            </a:fld>
            <a:endParaRPr b="1" lang="es-E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Controla tu tiempo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Mejora tu rendimiento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263640" y="1801800"/>
            <a:ext cx="2916360" cy="518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Estadísticas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Por tarea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Por día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(en un futuro)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263640" y="180180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120000" y="3060000"/>
            <a:ext cx="2916360" cy="26672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204720" y="3060000"/>
            <a:ext cx="2915280" cy="2665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145080" y="3060720"/>
            <a:ext cx="291420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Haz un sitio a 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s-ES" sz="6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timeManager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300000" y="1800000"/>
            <a:ext cx="2918520" cy="51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varios 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262560" y="1800720"/>
            <a:ext cx="291744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varios idiomas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262920" y="180108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Créditos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Acceso a más contenido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un solo click!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262200" y="1800360"/>
            <a:ext cx="2917800" cy="51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Sesiones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Elige la tarea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Crea tareas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Elimina tareas</a:t>
            </a:r>
            <a:endParaRPr b="0" lang="es-E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Elige el tiempo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262560" y="1800720"/>
            <a:ext cx="2917440" cy="518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Nuevas tareas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Nombre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Descripción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262920" y="1801080"/>
            <a:ext cx="2917080" cy="518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Permisos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En ejecución (API 23)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s-E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TimeManager</a:t>
            </a:r>
            <a:endParaRPr b="1" lang="es-E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5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Cronómetro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Cancelar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Una más!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Finaliza la sesión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s-ES" sz="4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Vibra para avisarte!</a:t>
            </a: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s-E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263280" y="1801440"/>
            <a:ext cx="2916720" cy="518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LibreOffice/5.2.4.2$Windows_x86 LibreOffice_project/3d5603e1122f0f102b62521720ab13a38a4e0eb0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es-ES</dc:language>
  <cp:lastModifiedBy/>
  <dcterms:modified xsi:type="dcterms:W3CDTF">2017-11-22T02:47:47Z</dcterms:modified>
  <cp:revision>18</cp:revision>
  <dc:subject/>
  <dc:title/>
</cp:coreProperties>
</file>