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82" r:id="rId9"/>
    <p:sldId id="28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Walter Turncoa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ACEA36-7216-42EE-8A40-7368865CC865}">
  <a:tblStyle styleId="{C8ACEA36-7216-42EE-8A40-7368865CC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933A81-006E-4270-896B-FE6A8434FB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Perkenalan anggota kelompok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9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avLst/>
              <a:gdLst/>
              <a:ahLst/>
              <a:cxnLst/>
              <a:rect l="l" t="t" r="r" b="b"/>
              <a:pathLst>
                <a:path w="12288" h="5715" extrusionOk="0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avLst/>
              <a:gdLst/>
              <a:ahLst/>
              <a:cxnLst/>
              <a:rect l="l" t="t" r="r" b="b"/>
              <a:pathLst>
                <a:path w="10178" h="10035" extrusionOk="0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avLst/>
              <a:gdLst/>
              <a:ahLst/>
              <a:cxnLst/>
              <a:rect l="l" t="t" r="r" b="b"/>
              <a:pathLst>
                <a:path w="3318" h="600" extrusionOk="0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00657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7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60" r:id="rId5"/>
    <p:sldLayoutId id="2147483661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Form Pendataan</a:t>
            </a:r>
            <a:br>
              <a:rPr lang="en" dirty="0"/>
            </a:br>
            <a:r>
              <a:rPr lang="en" sz="1400" dirty="0"/>
              <a:t>Kelompok 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Us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939925" y="2470208"/>
            <a:ext cx="2509800" cy="1258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WILDAN ABDURRASYID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/>
              <a:t>Mahasiswa</a:t>
            </a:r>
            <a:r>
              <a:rPr lang="en-US" sz="1200" b="1" dirty="0"/>
              <a:t> ITTS semester 1 </a:t>
            </a:r>
            <a:r>
              <a:rPr lang="en-US" sz="1200" b="1" dirty="0" err="1"/>
              <a:t>prodi</a:t>
            </a:r>
            <a:r>
              <a:rPr lang="en-US" sz="1200" b="1" dirty="0"/>
              <a:t> Teknologi Informasi dengan NIM 1002220011.</a:t>
            </a:r>
            <a:endParaRPr sz="1200" b="1"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4277" y="2508307"/>
            <a:ext cx="2509800" cy="1230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SALSABILLA LARAS SITA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Mahasiswi ITTS semester 1 prodi Teknologi Informasi dengan NIM 1002220006.</a:t>
            </a:r>
            <a:endParaRPr sz="1200" dirty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uild="allAtOnce"/>
      <p:bldP spid="22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“You can have data without information, but you cannot have information without data”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By Sherlock Holmes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2040375" y="2151725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Konsep Aplikasi</a:t>
            </a:r>
            <a:endParaRPr sz="3600" dirty="0"/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4294967295"/>
          </p:nvPr>
        </p:nvSpPr>
        <p:spPr>
          <a:xfrm>
            <a:off x="2040375" y="2822329"/>
            <a:ext cx="5063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Bring the attention of your audience over a key concept using icons or illustrations</a:t>
            </a:r>
            <a:endParaRPr sz="2000" dirty="0"/>
          </a:p>
        </p:txBody>
      </p:sp>
      <p:sp>
        <p:nvSpPr>
          <p:cNvPr id="264" name="Google Shape;264;p19"/>
          <p:cNvSpPr/>
          <p:nvPr/>
        </p:nvSpPr>
        <p:spPr>
          <a:xfrm>
            <a:off x="4394753" y="631079"/>
            <a:ext cx="1142270" cy="106939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5" name="Google Shape;265;p19"/>
          <p:cNvSpPr/>
          <p:nvPr/>
        </p:nvSpPr>
        <p:spPr>
          <a:xfrm rot="1473044">
            <a:off x="3573650" y="1196311"/>
            <a:ext cx="626037" cy="609816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4233670" y="473124"/>
            <a:ext cx="325095" cy="3159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 rot="2486868">
            <a:off x="4118016" y="1906598"/>
            <a:ext cx="231308" cy="2247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App</a:t>
            </a:r>
            <a:endParaRPr dirty="0"/>
          </a:p>
        </p:txBody>
      </p:sp>
      <p:sp>
        <p:nvSpPr>
          <p:cNvPr id="242" name="Google Shape;242;p16"/>
          <p:cNvSpPr txBox="1">
            <a:spLocks noGrp="1"/>
          </p:cNvSpPr>
          <p:nvPr>
            <p:ph type="body" idx="1"/>
          </p:nvPr>
        </p:nvSpPr>
        <p:spPr>
          <a:xfrm>
            <a:off x="548125" y="1061357"/>
            <a:ext cx="6167100" cy="35081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Dahulu penulisan data masih bersifat tradisional seperti di kertas atau buku. Sekarang data bersifat digital. Tujuan dibuatnya aplikasi Form Pendataan Data yaitu:</a:t>
            </a:r>
            <a:endParaRPr sz="1800" dirty="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sz="1800" dirty="0"/>
              <a:t>Menampilkan data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sz="1800" dirty="0"/>
              <a:t>Menginput data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sz="1800" dirty="0"/>
              <a:t>Mengedit data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sz="1800" dirty="0"/>
              <a:t>Menghapus data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sz="1800" dirty="0"/>
              <a:t>Mengupdate data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 err="1"/>
              <a:t>Aplikasi</a:t>
            </a:r>
            <a:r>
              <a:rPr lang="en-US" sz="1800" dirty="0"/>
              <a:t> ini memudahkan kita untuk </a:t>
            </a:r>
            <a:r>
              <a:rPr lang="en-US" sz="1800" dirty="0" err="1"/>
              <a:t>mendata</a:t>
            </a:r>
            <a:r>
              <a:rPr lang="en-US" sz="1800" dirty="0"/>
              <a:t> dengan basis teknologi secara optimal serta efisien. </a:t>
            </a:r>
            <a:endParaRPr lang="en-US" dirty="0"/>
          </a:p>
        </p:txBody>
      </p:sp>
      <p:sp>
        <p:nvSpPr>
          <p:cNvPr id="243" name="Google Shape;243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1488450" y="210418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app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9D38D5-2B92-F3A9-45E9-2AC7933DCA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924" y="1313600"/>
            <a:ext cx="2509800" cy="279303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yang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dimuat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lain yaitu: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(AUTO)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 Day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Religion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D503BE-4215-A03A-7B4A-63A6C3A22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pendataan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user menggunakan database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akan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menghasilkan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sebagai berikut: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menampilkan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menambahkan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menghapus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mengedit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mengupdate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</a:p>
          <a:p>
            <a:endParaRPr lang="en-US" dirty="0"/>
          </a:p>
        </p:txBody>
      </p:sp>
      <p:sp>
        <p:nvSpPr>
          <p:cNvPr id="5" name="Google Shape;264;p19">
            <a:extLst>
              <a:ext uri="{FF2B5EF4-FFF2-40B4-BE49-F238E27FC236}">
                <a16:creationId xmlns:a16="http://schemas.microsoft.com/office/drawing/2014/main" id="{BE1486D8-33AA-46CA-B8C6-5DE20F75DA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12001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body" idx="1"/>
          </p:nvPr>
        </p:nvSpPr>
        <p:spPr>
          <a:xfrm>
            <a:off x="357809" y="400830"/>
            <a:ext cx="6350700" cy="3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S</a:t>
            </a:r>
            <a:r>
              <a:rPr lang="en" dirty="0"/>
              <a:t>truktur database seperti gambar berikut: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7C2F3-24E4-4C4D-A326-B15D4999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845639"/>
            <a:ext cx="6579704" cy="2225552"/>
          </a:xfrm>
          <a:prstGeom prst="rect">
            <a:avLst/>
          </a:prstGeom>
        </p:spPr>
      </p:pic>
      <p:sp>
        <p:nvSpPr>
          <p:cNvPr id="32" name="Google Shape;379;p30">
            <a:extLst>
              <a:ext uri="{FF2B5EF4-FFF2-40B4-BE49-F238E27FC236}">
                <a16:creationId xmlns:a16="http://schemas.microsoft.com/office/drawing/2014/main" id="{5821531D-115D-4F5C-A59B-2F8687ABA084}"/>
              </a:ext>
            </a:extLst>
          </p:cNvPr>
          <p:cNvSpPr txBox="1">
            <a:spLocks/>
          </p:cNvSpPr>
          <p:nvPr/>
        </p:nvSpPr>
        <p:spPr>
          <a:xfrm>
            <a:off x="357809" y="3733234"/>
            <a:ext cx="63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4E24F-6506-49D0-B7D5-EB65E225E427}"/>
              </a:ext>
            </a:extLst>
          </p:cNvPr>
          <p:cNvSpPr txBox="1"/>
          <p:nvPr/>
        </p:nvSpPr>
        <p:spPr>
          <a:xfrm>
            <a:off x="357809" y="3240920"/>
            <a:ext cx="552615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(AUTO) =&gt; UTAMA dan AUTO_INCREMENT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=&gt; UNIQE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 Day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Religion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=&gt;UNIQE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=&gt;UNIQE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lang="en-US" sz="1100" dirty="0"/>
          </a:p>
        </p:txBody>
      </p:sp>
      <p:sp>
        <p:nvSpPr>
          <p:cNvPr id="7" name="Google Shape;264;p19">
            <a:extLst>
              <a:ext uri="{FF2B5EF4-FFF2-40B4-BE49-F238E27FC236}">
                <a16:creationId xmlns:a16="http://schemas.microsoft.com/office/drawing/2014/main" id="{828034FD-4D9F-4E9D-BD98-6D8F343E9E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12001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sldNum" idx="12"/>
          </p:nvPr>
        </p:nvSpPr>
        <p:spPr>
          <a:xfrm>
            <a:off x="8404384" y="12001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65" name="Google Shape;265;p19"/>
          <p:cNvGrpSpPr/>
          <p:nvPr/>
        </p:nvGrpSpPr>
        <p:grpSpPr>
          <a:xfrm>
            <a:off x="745435" y="168967"/>
            <a:ext cx="7658949" cy="3935894"/>
            <a:chOff x="3856911" y="1241129"/>
            <a:chExt cx="4537267" cy="2674979"/>
          </a:xfrm>
        </p:grpSpPr>
        <p:sp>
          <p:nvSpPr>
            <p:cNvPr id="266" name="Google Shape;266;p19"/>
            <p:cNvSpPr/>
            <p:nvPr/>
          </p:nvSpPr>
          <p:spPr>
            <a:xfrm>
              <a:off x="4228361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856911" y="3846153"/>
              <a:ext cx="4537267" cy="6995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856911" y="3783368"/>
              <a:ext cx="4536567" cy="55964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791256" y="3783368"/>
              <a:ext cx="664383" cy="3497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2" name="Google Shape;2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24" y="407505"/>
            <a:ext cx="5915593" cy="327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01;p38">
            <a:extLst>
              <a:ext uri="{FF2B5EF4-FFF2-40B4-BE49-F238E27FC236}">
                <a16:creationId xmlns:a16="http://schemas.microsoft.com/office/drawing/2014/main" id="{DAD24371-0EB0-43D2-A68F-12E05C6ABFBF}"/>
              </a:ext>
            </a:extLst>
          </p:cNvPr>
          <p:cNvSpPr txBox="1">
            <a:spLocks/>
          </p:cNvSpPr>
          <p:nvPr/>
        </p:nvSpPr>
        <p:spPr>
          <a:xfrm>
            <a:off x="1487819" y="4481751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Uji </a:t>
            </a:r>
            <a:r>
              <a:rPr lang="en-US" dirty="0" err="1"/>
              <a:t>Coba</a:t>
            </a:r>
            <a:r>
              <a:rPr lang="en-US" dirty="0"/>
              <a:t> App….!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>
            <a:spLocks noGrp="1"/>
          </p:cNvSpPr>
          <p:nvPr>
            <p:ph type="title" idx="4294967295"/>
          </p:nvPr>
        </p:nvSpPr>
        <p:spPr>
          <a:xfrm>
            <a:off x="1488450" y="1648043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attention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any question?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223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</vt:lpstr>
      <vt:lpstr>Arial</vt:lpstr>
      <vt:lpstr>Walter Turncoat</vt:lpstr>
      <vt:lpstr>Calibri</vt:lpstr>
      <vt:lpstr>Osric template</vt:lpstr>
      <vt:lpstr>App Form Pendataan Kelompok 2</vt:lpstr>
      <vt:lpstr>Introduce Us</vt:lpstr>
      <vt:lpstr>PowerPoint Presentation</vt:lpstr>
      <vt:lpstr>Konsep Aplikasi</vt:lpstr>
      <vt:lpstr>Tujuan App</vt:lpstr>
      <vt:lpstr>Penjelasan app</vt:lpstr>
      <vt:lpstr>PowerPoint Presentation</vt:lpstr>
      <vt:lpstr>PowerPoint Presentation</vt:lpstr>
      <vt:lpstr>thank you for attention and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Form Pendataan Kelompok 2</dc:title>
  <dc:creator>Salsabilla Laras Sita</dc:creator>
  <cp:lastModifiedBy>wildan abdurrasyid</cp:lastModifiedBy>
  <cp:revision>9</cp:revision>
  <dcterms:modified xsi:type="dcterms:W3CDTF">2022-12-28T11:40:16Z</dcterms:modified>
</cp:coreProperties>
</file>