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Lst>
  <p:sldSz cy="5143500" cx="9144000"/>
  <p:notesSz cx="6858000" cy="9144000"/>
  <p:embeddedFontLst>
    <p:embeddedFont>
      <p:font typeface="Anton"/>
      <p:regular r:id="rId8"/>
    </p:embeddedFont>
    <p:embeddedFont>
      <p:font typeface="Barlow"/>
      <p:regular r:id="rId9"/>
      <p:bold r:id="rId10"/>
      <p:italic r:id="rId11"/>
      <p:boldItalic r:id="rId12"/>
    </p:embeddedFont>
    <p:embeddedFont>
      <p:font typeface="Barlow Ligh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Barlow-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Anton-regular.fntdata"/><Relationship Id="rId11" Type="http://schemas.openxmlformats.org/officeDocument/2006/relationships/font" Target="fonts/Barlow-italic.fntdata"/><Relationship Id="rId10" Type="http://schemas.openxmlformats.org/officeDocument/2006/relationships/font" Target="fonts/Barlow-bold.fntdata"/><Relationship Id="rId13" Type="http://schemas.openxmlformats.org/officeDocument/2006/relationships/font" Target="fonts/BarlowLight-regular.fntdata"/><Relationship Id="rId12" Type="http://schemas.openxmlformats.org/officeDocument/2006/relationships/font" Target="fonts/Barlow-boldItalic.fntdata"/><Relationship Id="rId15" Type="http://schemas.openxmlformats.org/officeDocument/2006/relationships/font" Target="fonts/BarlowLight-italic.fntdata"/><Relationship Id="rId14" Type="http://schemas.openxmlformats.org/officeDocument/2006/relationships/font" Target="fonts/BarlowLight-bold.fntdata"/><Relationship Id="rId16" Type="http://schemas.openxmlformats.org/officeDocument/2006/relationships/font" Target="fonts/Barlow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fbe00dc3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fbe00dc3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dab33caf8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dab33caf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ff2798ed9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ff2798ed9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100000">
              <a:schemeClr val="lt2"/>
            </a:gs>
          </a:gsLst>
          <a:lin ang="5400700"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143850" y="1168838"/>
            <a:ext cx="4424100" cy="2405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5200"/>
              <a:buNone/>
              <a:defRPr sz="6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4143425" y="3574238"/>
            <a:ext cx="4424100" cy="41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a:off x="-8006"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5871" y="1217393"/>
            <a:ext cx="1024743" cy="2746202"/>
          </a:xfrm>
          <a:custGeom>
            <a:rect b="b" l="l" r="r" t="t"/>
            <a:pathLst>
              <a:path extrusionOk="0" h="42948" w="16026">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2994" y="1653802"/>
            <a:ext cx="306988" cy="1708032"/>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4209" y="705724"/>
            <a:ext cx="1443566" cy="4093407"/>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19" y="943847"/>
            <a:ext cx="409104" cy="334611"/>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450" y="69302"/>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29112"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87850"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2994" y="3962582"/>
            <a:ext cx="1507253" cy="1119186"/>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1882" y="2792686"/>
            <a:ext cx="295926" cy="77977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1824"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19"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28344"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51038"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19825" y="-442598"/>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947843">
            <a:off x="1273317"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3604212" y="-1031450"/>
            <a:ext cx="7194900" cy="7194900"/>
            <a:chOff x="-3604212" y="-1031450"/>
            <a:chExt cx="7194900" cy="7194900"/>
          </a:xfrm>
        </p:grpSpPr>
        <p:sp>
          <p:nvSpPr>
            <p:cNvPr id="33" name="Google Shape;33;p2"/>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dk2"/>
            </a:gs>
            <a:gs pos="100000">
              <a:schemeClr val="lt2"/>
            </a:gs>
          </a:gsLst>
          <a:lin ang="18900044" scaled="0"/>
        </a:gradFill>
      </p:bgPr>
    </p:bg>
    <p:spTree>
      <p:nvGrpSpPr>
        <p:cNvPr id="289" name="Shape 289"/>
        <p:cNvGrpSpPr/>
        <p:nvPr/>
      </p:nvGrpSpPr>
      <p:grpSpPr>
        <a:xfrm>
          <a:off x="0" y="0"/>
          <a:ext cx="0" cy="0"/>
          <a:chOff x="0" y="0"/>
          <a:chExt cx="0" cy="0"/>
        </a:xfrm>
      </p:grpSpPr>
      <p:sp>
        <p:nvSpPr>
          <p:cNvPr id="290" name="Google Shape;290;p11"/>
          <p:cNvSpPr txBox="1"/>
          <p:nvPr>
            <p:ph idx="1" type="subTitle"/>
          </p:nvPr>
        </p:nvSpPr>
        <p:spPr>
          <a:xfrm>
            <a:off x="1354650" y="2990575"/>
            <a:ext cx="6434700" cy="6180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1" name="Google Shape;291;p11"/>
          <p:cNvSpPr txBox="1"/>
          <p:nvPr>
            <p:ph hasCustomPrompt="1" type="title"/>
          </p:nvPr>
        </p:nvSpPr>
        <p:spPr>
          <a:xfrm>
            <a:off x="716800" y="1534925"/>
            <a:ext cx="7710300" cy="151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98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11"/>
          <p:cNvSpPr/>
          <p:nvPr/>
        </p:nvSpPr>
        <p:spPr>
          <a:xfrm flipH="1" rot="2362087">
            <a:off x="60588" y="1051550"/>
            <a:ext cx="1042635" cy="87733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flipH="1" rot="5400000">
            <a:off x="372026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flipH="1" rot="5400000">
            <a:off x="8067818"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flipH="1" rot="538079">
            <a:off x="-359812" y="171960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flipH="1" rot="9560681">
            <a:off x="6070384"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11"/>
          <p:cNvGrpSpPr/>
          <p:nvPr/>
        </p:nvGrpSpPr>
        <p:grpSpPr>
          <a:xfrm flipH="1">
            <a:off x="-1074487" y="-989812"/>
            <a:ext cx="11292974" cy="7049036"/>
            <a:chOff x="-1074487" y="-989812"/>
            <a:chExt cx="11292974" cy="7049036"/>
          </a:xfrm>
        </p:grpSpPr>
        <p:grpSp>
          <p:nvGrpSpPr>
            <p:cNvPr id="305" name="Google Shape;305;p11"/>
            <p:cNvGrpSpPr/>
            <p:nvPr/>
          </p:nvGrpSpPr>
          <p:grpSpPr>
            <a:xfrm>
              <a:off x="7476363" y="3317101"/>
              <a:ext cx="2742124" cy="2742124"/>
              <a:chOff x="-1087568" y="-1126448"/>
              <a:chExt cx="2274300" cy="2274300"/>
            </a:xfrm>
          </p:grpSpPr>
          <p:sp>
            <p:nvSpPr>
              <p:cNvPr id="306" name="Google Shape;306;p1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1"/>
            <p:cNvGrpSpPr/>
            <p:nvPr/>
          </p:nvGrpSpPr>
          <p:grpSpPr>
            <a:xfrm>
              <a:off x="-1074487" y="-989812"/>
              <a:ext cx="2742124" cy="2742124"/>
              <a:chOff x="-1087568" y="-1126448"/>
              <a:chExt cx="2274300" cy="2274300"/>
            </a:xfrm>
          </p:grpSpPr>
          <p:sp>
            <p:nvSpPr>
              <p:cNvPr id="311" name="Google Shape;311;p1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5" name="Google Shape;315;p11"/>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8280025" y="1501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7763275" y="7406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8958775"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32272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661411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575675" y="31881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615662"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7" name="Shape 3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4">
    <p:bg>
      <p:bgPr>
        <a:gradFill>
          <a:gsLst>
            <a:gs pos="0">
              <a:schemeClr val="dk2"/>
            </a:gs>
            <a:gs pos="100000">
              <a:schemeClr val="lt2"/>
            </a:gs>
          </a:gsLst>
          <a:lin ang="18900044" scaled="0"/>
        </a:gradFill>
      </p:bgPr>
    </p:bg>
    <p:spTree>
      <p:nvGrpSpPr>
        <p:cNvPr id="328" name="Shape 328"/>
        <p:cNvGrpSpPr/>
        <p:nvPr/>
      </p:nvGrpSpPr>
      <p:grpSpPr>
        <a:xfrm>
          <a:off x="0" y="0"/>
          <a:ext cx="0" cy="0"/>
          <a:chOff x="0" y="0"/>
          <a:chExt cx="0" cy="0"/>
        </a:xfrm>
      </p:grpSpPr>
      <p:sp>
        <p:nvSpPr>
          <p:cNvPr id="329" name="Google Shape;329;p13"/>
          <p:cNvSpPr txBox="1"/>
          <p:nvPr>
            <p:ph type="title"/>
          </p:nvPr>
        </p:nvSpPr>
        <p:spPr>
          <a:xfrm>
            <a:off x="1499100" y="458900"/>
            <a:ext cx="61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13">
            <a:hlinkClick/>
          </p:cNvPr>
          <p:cNvSpPr txBox="1"/>
          <p:nvPr>
            <p:ph hasCustomPrompt="1" idx="2" type="title"/>
          </p:nvPr>
        </p:nvSpPr>
        <p:spPr>
          <a:xfrm>
            <a:off x="2281757" y="1170900"/>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1" name="Google Shape;331;p13">
            <a:hlinkClick/>
          </p:cNvPr>
          <p:cNvSpPr txBox="1"/>
          <p:nvPr>
            <p:ph idx="1" type="subTitle"/>
          </p:nvPr>
        </p:nvSpPr>
        <p:spPr>
          <a:xfrm>
            <a:off x="1280799" y="17110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 name="Google Shape;332;p13"/>
          <p:cNvSpPr txBox="1"/>
          <p:nvPr>
            <p:ph idx="3" type="subTitle"/>
          </p:nvPr>
        </p:nvSpPr>
        <p:spPr>
          <a:xfrm>
            <a:off x="1690600" y="2101400"/>
            <a:ext cx="23592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3" name="Google Shape;333;p13">
            <a:hlinkClick/>
          </p:cNvPr>
          <p:cNvSpPr txBox="1"/>
          <p:nvPr>
            <p:ph hasCustomPrompt="1" idx="4" type="title"/>
          </p:nvPr>
        </p:nvSpPr>
        <p:spPr>
          <a:xfrm>
            <a:off x="2281758" y="2981088"/>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4" name="Google Shape;334;p13">
            <a:hlinkClick/>
          </p:cNvPr>
          <p:cNvSpPr txBox="1"/>
          <p:nvPr>
            <p:ph idx="5" type="subTitle"/>
          </p:nvPr>
        </p:nvSpPr>
        <p:spPr>
          <a:xfrm>
            <a:off x="1280799" y="353300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5" name="Google Shape;335;p13"/>
          <p:cNvSpPr txBox="1"/>
          <p:nvPr>
            <p:ph idx="6" type="subTitle"/>
          </p:nvPr>
        </p:nvSpPr>
        <p:spPr>
          <a:xfrm>
            <a:off x="1690600" y="3920947"/>
            <a:ext cx="23592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6" name="Google Shape;336;p13">
            <a:hlinkClick/>
          </p:cNvPr>
          <p:cNvSpPr txBox="1"/>
          <p:nvPr>
            <p:ph hasCustomPrompt="1" idx="7" type="title"/>
          </p:nvPr>
        </p:nvSpPr>
        <p:spPr>
          <a:xfrm>
            <a:off x="5622283" y="1174250"/>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7" name="Google Shape;337;p13">
            <a:hlinkClick/>
          </p:cNvPr>
          <p:cNvSpPr txBox="1"/>
          <p:nvPr>
            <p:ph idx="8" type="subTitle"/>
          </p:nvPr>
        </p:nvSpPr>
        <p:spPr>
          <a:xfrm>
            <a:off x="4621326" y="17110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8" name="Google Shape;338;p13"/>
          <p:cNvSpPr txBox="1"/>
          <p:nvPr>
            <p:ph idx="9" type="subTitle"/>
          </p:nvPr>
        </p:nvSpPr>
        <p:spPr>
          <a:xfrm>
            <a:off x="5031125" y="2108146"/>
            <a:ext cx="23592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9" name="Google Shape;339;p13">
            <a:hlinkClick/>
          </p:cNvPr>
          <p:cNvSpPr txBox="1"/>
          <p:nvPr>
            <p:ph hasCustomPrompt="1" idx="13" type="title"/>
          </p:nvPr>
        </p:nvSpPr>
        <p:spPr>
          <a:xfrm>
            <a:off x="5622283" y="2981088"/>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0" name="Google Shape;340;p13">
            <a:hlinkClick/>
          </p:cNvPr>
          <p:cNvSpPr txBox="1"/>
          <p:nvPr>
            <p:ph idx="14" type="subTitle"/>
          </p:nvPr>
        </p:nvSpPr>
        <p:spPr>
          <a:xfrm>
            <a:off x="4684401" y="35233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3"/>
          <p:cNvSpPr txBox="1"/>
          <p:nvPr>
            <p:ph idx="15" type="subTitle"/>
          </p:nvPr>
        </p:nvSpPr>
        <p:spPr>
          <a:xfrm>
            <a:off x="5031125" y="3916323"/>
            <a:ext cx="23592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2" name="Google Shape;342;p13"/>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rot="10800000">
            <a:off x="320183" y="3471846"/>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rot="10800000">
            <a:off x="682390" y="11621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3"/>
          <p:cNvGrpSpPr/>
          <p:nvPr/>
        </p:nvGrpSpPr>
        <p:grpSpPr>
          <a:xfrm>
            <a:off x="-1361400" y="1281988"/>
            <a:ext cx="2742124" cy="2742124"/>
            <a:chOff x="-1087568" y="-1126448"/>
            <a:chExt cx="2274300" cy="2274300"/>
          </a:xfrm>
        </p:grpSpPr>
        <p:sp>
          <p:nvSpPr>
            <p:cNvPr id="353" name="Google Shape;353;p1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3"/>
          <p:cNvGrpSpPr/>
          <p:nvPr/>
        </p:nvGrpSpPr>
        <p:grpSpPr>
          <a:xfrm>
            <a:off x="7751225" y="1281988"/>
            <a:ext cx="2742124" cy="2742124"/>
            <a:chOff x="-1087568" y="-1126448"/>
            <a:chExt cx="2274300" cy="2274300"/>
          </a:xfrm>
        </p:grpSpPr>
        <p:sp>
          <p:nvSpPr>
            <p:cNvPr id="358" name="Google Shape;358;p1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3"/>
          <p:cNvSpPr/>
          <p:nvPr/>
        </p:nvSpPr>
        <p:spPr>
          <a:xfrm flipH="1">
            <a:off x="8630675"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flipH="1">
            <a:off x="8874400"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flipH="1">
            <a:off x="6433321"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bg>
      <p:bgPr>
        <a:gradFill>
          <a:gsLst>
            <a:gs pos="0">
              <a:schemeClr val="dk2"/>
            </a:gs>
            <a:gs pos="100000">
              <a:schemeClr val="lt2"/>
            </a:gs>
          </a:gsLst>
          <a:lin ang="10800025" scaled="0"/>
        </a:gradFill>
      </p:bgPr>
    </p:bg>
    <p:spTree>
      <p:nvGrpSpPr>
        <p:cNvPr id="374" name="Shape 374"/>
        <p:cNvGrpSpPr/>
        <p:nvPr/>
      </p:nvGrpSpPr>
      <p:grpSpPr>
        <a:xfrm>
          <a:off x="0" y="0"/>
          <a:ext cx="0" cy="0"/>
          <a:chOff x="0" y="0"/>
          <a:chExt cx="0" cy="0"/>
        </a:xfrm>
      </p:grpSpPr>
      <p:sp>
        <p:nvSpPr>
          <p:cNvPr id="375" name="Google Shape;375;p14"/>
          <p:cNvSpPr txBox="1"/>
          <p:nvPr>
            <p:ph type="title"/>
          </p:nvPr>
        </p:nvSpPr>
        <p:spPr>
          <a:xfrm>
            <a:off x="483100"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6" name="Google Shape;376;p14"/>
          <p:cNvSpPr txBox="1"/>
          <p:nvPr>
            <p:ph idx="1" type="subTitle"/>
          </p:nvPr>
        </p:nvSpPr>
        <p:spPr>
          <a:xfrm>
            <a:off x="1251850" y="3116825"/>
            <a:ext cx="31626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7" name="Google Shape;377;p14"/>
          <p:cNvSpPr txBox="1"/>
          <p:nvPr>
            <p:ph hasCustomPrompt="1" idx="2" type="title"/>
          </p:nvPr>
        </p:nvSpPr>
        <p:spPr>
          <a:xfrm>
            <a:off x="1913350"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378" name="Google Shape;378;p14"/>
          <p:cNvSpPr/>
          <p:nvPr/>
        </p:nvSpPr>
        <p:spPr>
          <a:xfrm flipH="1" rot="-538783">
            <a:off x="625612" y="4448310"/>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flipH="1" rot="-194745">
            <a:off x="648788"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flipH="1" rot="10800000">
            <a:off x="1077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flipH="1" rot="10800000">
            <a:off x="-8532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flipH="1" rot="10800000">
            <a:off x="-46821"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flipH="1" rot="10800000">
            <a:off x="-39623" y="-173562"/>
            <a:ext cx="127472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flipH="1" rot="10800000">
            <a:off x="269091"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flipH="1" rot="10800000">
            <a:off x="560216"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flipH="1" rot="10800000">
            <a:off x="426654"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flipH="1" rot="10800000">
            <a:off x="269104"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flipH="1" rot="10800000">
            <a:off x="729027"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flipH="1" rot="10800000">
            <a:off x="5912329" y="48649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flipH="1" rot="10800000">
            <a:off x="4968066" y="374591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flipH="1" rot="10800000">
            <a:off x="8280016" y="13312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flipH="1" rot="10800000">
            <a:off x="8803852" y="21767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flipH="1" rot="10800000">
            <a:off x="8280029" y="247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14"/>
          <p:cNvGrpSpPr/>
          <p:nvPr/>
        </p:nvGrpSpPr>
        <p:grpSpPr>
          <a:xfrm>
            <a:off x="5493609" y="1473250"/>
            <a:ext cx="7174183" cy="7174183"/>
            <a:chOff x="-3791416" y="-1218645"/>
            <a:chExt cx="7569300" cy="7569300"/>
          </a:xfrm>
        </p:grpSpPr>
        <p:sp>
          <p:nvSpPr>
            <p:cNvPr id="395" name="Google Shape;395;p14"/>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bg>
      <p:bgPr>
        <a:gradFill>
          <a:gsLst>
            <a:gs pos="0">
              <a:schemeClr val="lt2"/>
            </a:gs>
            <a:gs pos="100000">
              <a:schemeClr val="dk2"/>
            </a:gs>
          </a:gsLst>
          <a:lin ang="10800025" scaled="0"/>
        </a:gradFill>
      </p:bgPr>
    </p:bg>
    <p:spTree>
      <p:nvGrpSpPr>
        <p:cNvPr id="400" name="Shape 400"/>
        <p:cNvGrpSpPr/>
        <p:nvPr/>
      </p:nvGrpSpPr>
      <p:grpSpPr>
        <a:xfrm>
          <a:off x="0" y="0"/>
          <a:ext cx="0" cy="0"/>
          <a:chOff x="0" y="0"/>
          <a:chExt cx="0" cy="0"/>
        </a:xfrm>
      </p:grpSpPr>
      <p:sp>
        <p:nvSpPr>
          <p:cNvPr id="401" name="Google Shape;401;p15"/>
          <p:cNvSpPr txBox="1"/>
          <p:nvPr>
            <p:ph type="title"/>
          </p:nvPr>
        </p:nvSpPr>
        <p:spPr>
          <a:xfrm>
            <a:off x="4147675"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2" name="Google Shape;402;p15"/>
          <p:cNvSpPr txBox="1"/>
          <p:nvPr>
            <p:ph idx="1" type="subTitle"/>
          </p:nvPr>
        </p:nvSpPr>
        <p:spPr>
          <a:xfrm>
            <a:off x="4931875" y="3116825"/>
            <a:ext cx="31317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3" name="Google Shape;403;p15"/>
          <p:cNvSpPr txBox="1"/>
          <p:nvPr>
            <p:ph hasCustomPrompt="1" idx="2" type="title"/>
          </p:nvPr>
        </p:nvSpPr>
        <p:spPr>
          <a:xfrm>
            <a:off x="5577925"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04" name="Google Shape;404;p15"/>
          <p:cNvSpPr/>
          <p:nvPr/>
        </p:nvSpPr>
        <p:spPr>
          <a:xfrm flipH="1" rot="10261217">
            <a:off x="7628785" y="-27808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flipH="1" rot="10605255">
            <a:off x="7712173" y="3958641"/>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flipH="1">
            <a:off x="8464447" y="-23373"/>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flipH="1">
            <a:off x="8662205" y="361446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flipH="1">
            <a:off x="8493514" y="446134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flipH="1">
            <a:off x="8355164" y="-23650"/>
            <a:ext cx="858521"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flipH="1">
            <a:off x="8689048" y="210898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flipH="1">
            <a:off x="8819759" y="28493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flipH="1">
            <a:off x="8300344" y="12570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flipH="1">
            <a:off x="990152" y="412946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flipH="1">
            <a:off x="2681674" y="593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flipH="1">
            <a:off x="5816121" y="47408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15"/>
          <p:cNvGrpSpPr/>
          <p:nvPr/>
        </p:nvGrpSpPr>
        <p:grpSpPr>
          <a:xfrm>
            <a:off x="-1461648" y="390277"/>
            <a:ext cx="4362945" cy="4362945"/>
            <a:chOff x="-3791416" y="-1218645"/>
            <a:chExt cx="7569300" cy="7569300"/>
          </a:xfrm>
        </p:grpSpPr>
        <p:sp>
          <p:nvSpPr>
            <p:cNvPr id="423" name="Google Shape;423;p15"/>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
    <p:bg>
      <p:bgPr>
        <a:gradFill>
          <a:gsLst>
            <a:gs pos="0">
              <a:schemeClr val="dk2"/>
            </a:gs>
            <a:gs pos="100000">
              <a:schemeClr val="lt2"/>
            </a:gs>
          </a:gsLst>
          <a:lin ang="18900732" scaled="0"/>
        </a:gradFill>
      </p:bgPr>
    </p:bg>
    <p:spTree>
      <p:nvGrpSpPr>
        <p:cNvPr id="428" name="Shape 428"/>
        <p:cNvGrpSpPr/>
        <p:nvPr/>
      </p:nvGrpSpPr>
      <p:grpSpPr>
        <a:xfrm>
          <a:off x="0" y="0"/>
          <a:ext cx="0" cy="0"/>
          <a:chOff x="0" y="0"/>
          <a:chExt cx="0" cy="0"/>
        </a:xfrm>
      </p:grpSpPr>
      <p:sp>
        <p:nvSpPr>
          <p:cNvPr id="429" name="Google Shape;429;p16"/>
          <p:cNvSpPr txBox="1"/>
          <p:nvPr>
            <p:ph type="title"/>
          </p:nvPr>
        </p:nvSpPr>
        <p:spPr>
          <a:xfrm>
            <a:off x="2206350"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0" name="Google Shape;430;p16"/>
          <p:cNvSpPr txBox="1"/>
          <p:nvPr>
            <p:ph idx="1" type="subTitle"/>
          </p:nvPr>
        </p:nvSpPr>
        <p:spPr>
          <a:xfrm>
            <a:off x="2999250" y="3116825"/>
            <a:ext cx="31143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1" name="Google Shape;431;p16"/>
          <p:cNvSpPr txBox="1"/>
          <p:nvPr>
            <p:ph hasCustomPrompt="1" idx="2" type="title"/>
          </p:nvPr>
        </p:nvSpPr>
        <p:spPr>
          <a:xfrm>
            <a:off x="3636600"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32" name="Google Shape;432;p16"/>
          <p:cNvSpPr/>
          <p:nvPr/>
        </p:nvSpPr>
        <p:spPr>
          <a:xfrm rot="-5400000">
            <a:off x="3796609" y="-4219391"/>
            <a:ext cx="1413858"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rot="-9560681">
            <a:off x="2277506" y="-11580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rot="4481061">
            <a:off x="1102173" y="4581745"/>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rot="-9467822">
            <a:off x="-428842" y="4280817"/>
            <a:ext cx="870303" cy="73227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flipH="1">
            <a:off x="523831" y="4360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flipH="1">
            <a:off x="219624" y="29870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flipH="1">
            <a:off x="8668575" y="43339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flipH="1">
            <a:off x="8649538" y="10785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flipH="1">
            <a:off x="7563752" y="1915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flipH="1">
            <a:off x="94317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6"/>
          <p:cNvGrpSpPr/>
          <p:nvPr/>
        </p:nvGrpSpPr>
        <p:grpSpPr>
          <a:xfrm>
            <a:off x="-1683724" y="860819"/>
            <a:ext cx="3380065" cy="3379837"/>
            <a:chOff x="-1087568" y="-1126448"/>
            <a:chExt cx="2274300" cy="2274300"/>
          </a:xfrm>
        </p:grpSpPr>
        <p:sp>
          <p:nvSpPr>
            <p:cNvPr id="452" name="Google Shape;452;p1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16"/>
          <p:cNvGrpSpPr/>
          <p:nvPr/>
        </p:nvGrpSpPr>
        <p:grpSpPr>
          <a:xfrm>
            <a:off x="7447651" y="860819"/>
            <a:ext cx="3380065" cy="3379837"/>
            <a:chOff x="-1087568" y="-1126448"/>
            <a:chExt cx="2274300" cy="2274300"/>
          </a:xfrm>
        </p:grpSpPr>
        <p:sp>
          <p:nvSpPr>
            <p:cNvPr id="457" name="Google Shape;457;p1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6"/>
          <p:cNvSpPr/>
          <p:nvPr/>
        </p:nvSpPr>
        <p:spPr>
          <a:xfrm flipH="1">
            <a:off x="388402" y="22618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bg>
      <p:bgPr>
        <a:gradFill>
          <a:gsLst>
            <a:gs pos="0">
              <a:schemeClr val="dk2"/>
            </a:gs>
            <a:gs pos="100000">
              <a:schemeClr val="lt2"/>
            </a:gs>
          </a:gsLst>
          <a:lin ang="10800025" scaled="0"/>
        </a:gradFill>
      </p:bgPr>
    </p:bg>
    <p:spTree>
      <p:nvGrpSpPr>
        <p:cNvPr id="462" name="Shape 462"/>
        <p:cNvGrpSpPr/>
        <p:nvPr/>
      </p:nvGrpSpPr>
      <p:grpSpPr>
        <a:xfrm>
          <a:off x="0" y="0"/>
          <a:ext cx="0" cy="0"/>
          <a:chOff x="0" y="0"/>
          <a:chExt cx="0" cy="0"/>
        </a:xfrm>
      </p:grpSpPr>
      <p:sp>
        <p:nvSpPr>
          <p:cNvPr id="463" name="Google Shape;463;p17"/>
          <p:cNvSpPr txBox="1"/>
          <p:nvPr>
            <p:ph idx="1" type="subTitle"/>
          </p:nvPr>
        </p:nvSpPr>
        <p:spPr>
          <a:xfrm>
            <a:off x="2640300" y="3009688"/>
            <a:ext cx="38634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Chewy"/>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4" name="Google Shape;464;p17"/>
          <p:cNvSpPr txBox="1"/>
          <p:nvPr>
            <p:ph idx="2" type="subTitle"/>
          </p:nvPr>
        </p:nvSpPr>
        <p:spPr>
          <a:xfrm>
            <a:off x="1646850" y="1642700"/>
            <a:ext cx="5850300" cy="13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5" name="Google Shape;465;p17"/>
          <p:cNvSpPr/>
          <p:nvPr/>
        </p:nvSpPr>
        <p:spPr>
          <a:xfrm>
            <a:off x="-51508" y="1697622"/>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483527" y="96559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59606" y="385699"/>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498326" y="38569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11539" y="1620024"/>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147464" y="334805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482420" y="3933239"/>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59607" y="2735370"/>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339497" y="2411722"/>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10840" y="260673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59601" y="831881"/>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131697" y="-8075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rot="1649251">
            <a:off x="173742" y="366179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rot="459677">
            <a:off x="426438" y="-116695"/>
            <a:ext cx="686992" cy="561899"/>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1071939" y="586662"/>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17"/>
          <p:cNvGrpSpPr/>
          <p:nvPr/>
        </p:nvGrpSpPr>
        <p:grpSpPr>
          <a:xfrm>
            <a:off x="3434850" y="-1133248"/>
            <a:ext cx="2274300" cy="7430025"/>
            <a:chOff x="3421695" y="-1133248"/>
            <a:chExt cx="2274300" cy="7430025"/>
          </a:xfrm>
        </p:grpSpPr>
        <p:grpSp>
          <p:nvGrpSpPr>
            <p:cNvPr id="495" name="Google Shape;495;p17"/>
            <p:cNvGrpSpPr/>
            <p:nvPr/>
          </p:nvGrpSpPr>
          <p:grpSpPr>
            <a:xfrm>
              <a:off x="3421695" y="-1133248"/>
              <a:ext cx="2274300" cy="2274300"/>
              <a:chOff x="-1087568" y="-1126448"/>
              <a:chExt cx="2274300" cy="2274300"/>
            </a:xfrm>
          </p:grpSpPr>
          <p:sp>
            <p:nvSpPr>
              <p:cNvPr id="496" name="Google Shape;496;p1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17"/>
            <p:cNvGrpSpPr/>
            <p:nvPr/>
          </p:nvGrpSpPr>
          <p:grpSpPr>
            <a:xfrm>
              <a:off x="3421695" y="4022477"/>
              <a:ext cx="2274300" cy="2274300"/>
              <a:chOff x="-1087568" y="-1126448"/>
              <a:chExt cx="2274300" cy="2274300"/>
            </a:xfrm>
          </p:grpSpPr>
          <p:sp>
            <p:nvSpPr>
              <p:cNvPr id="501" name="Google Shape;501;p1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 name="Google Shape;505;p17"/>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25055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5420825" y="44468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3376337" y="202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329909" y="37901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4693628" y="488881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988187" y="29642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3907184" y="4828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5004134" y="233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bg>
      <p:bgPr>
        <a:gradFill>
          <a:gsLst>
            <a:gs pos="0">
              <a:schemeClr val="dk2"/>
            </a:gs>
            <a:gs pos="100000">
              <a:schemeClr val="lt2"/>
            </a:gs>
          </a:gsLst>
          <a:lin ang="18900732" scaled="0"/>
        </a:gradFill>
      </p:bgPr>
    </p:bg>
    <p:spTree>
      <p:nvGrpSpPr>
        <p:cNvPr id="518" name="Shape 518"/>
        <p:cNvGrpSpPr/>
        <p:nvPr/>
      </p:nvGrpSpPr>
      <p:grpSpPr>
        <a:xfrm>
          <a:off x="0" y="0"/>
          <a:ext cx="0" cy="0"/>
          <a:chOff x="0" y="0"/>
          <a:chExt cx="0" cy="0"/>
        </a:xfrm>
      </p:grpSpPr>
      <p:sp>
        <p:nvSpPr>
          <p:cNvPr id="519" name="Google Shape;519;p18"/>
          <p:cNvSpPr txBox="1"/>
          <p:nvPr>
            <p:ph type="title"/>
          </p:nvPr>
        </p:nvSpPr>
        <p:spPr>
          <a:xfrm>
            <a:off x="740125" y="457200"/>
            <a:ext cx="7676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0" name="Google Shape;520;p18"/>
          <p:cNvSpPr/>
          <p:nvPr/>
        </p:nvSpPr>
        <p:spPr>
          <a:xfrm rot="-6329527">
            <a:off x="8206913" y="-28528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rot="-9560678">
            <a:off x="-310329" y="-16498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rot="5400000">
            <a:off x="3906068" y="1976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rot="4470473">
            <a:off x="-182012" y="425311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rot="-8584896">
            <a:off x="8471718" y="417515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flipH="1">
            <a:off x="266576" y="2744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flipH="1">
            <a:off x="8759032" y="10786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flipH="1">
            <a:off x="549198" y="48224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flipH="1">
            <a:off x="8716463" y="40984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flipH="1">
            <a:off x="419284" y="149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flipH="1">
            <a:off x="7281540" y="4928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flipH="1">
            <a:off x="8315726" y="4333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flipH="1">
            <a:off x="7845365" y="3087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flipH="1">
            <a:off x="8843423" y="4461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flipH="1">
            <a:off x="930109" y="4770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flipH="1">
            <a:off x="109065" y="446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txBox="1"/>
          <p:nvPr>
            <p:ph idx="1" type="subTitle"/>
          </p:nvPr>
        </p:nvSpPr>
        <p:spPr>
          <a:xfrm>
            <a:off x="751900"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37" name="Google Shape;537;p18"/>
          <p:cNvSpPr txBox="1"/>
          <p:nvPr>
            <p:ph idx="2" type="subTitle"/>
          </p:nvPr>
        </p:nvSpPr>
        <p:spPr>
          <a:xfrm>
            <a:off x="876250" y="3587825"/>
            <a:ext cx="1644900" cy="6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8" name="Google Shape;538;p18"/>
          <p:cNvSpPr txBox="1"/>
          <p:nvPr>
            <p:ph idx="3" type="subTitle"/>
          </p:nvPr>
        </p:nvSpPr>
        <p:spPr>
          <a:xfrm>
            <a:off x="2746225"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39" name="Google Shape;539;p18"/>
          <p:cNvSpPr txBox="1"/>
          <p:nvPr>
            <p:ph idx="4" type="subTitle"/>
          </p:nvPr>
        </p:nvSpPr>
        <p:spPr>
          <a:xfrm>
            <a:off x="2870575"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0" name="Google Shape;540;p18"/>
          <p:cNvSpPr txBox="1"/>
          <p:nvPr>
            <p:ph idx="5" type="subTitle"/>
          </p:nvPr>
        </p:nvSpPr>
        <p:spPr>
          <a:xfrm>
            <a:off x="4740538"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41" name="Google Shape;541;p18"/>
          <p:cNvSpPr txBox="1"/>
          <p:nvPr>
            <p:ph idx="6" type="subTitle"/>
          </p:nvPr>
        </p:nvSpPr>
        <p:spPr>
          <a:xfrm>
            <a:off x="4864900"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2" name="Google Shape;542;p18"/>
          <p:cNvSpPr txBox="1"/>
          <p:nvPr>
            <p:ph idx="7" type="subTitle"/>
          </p:nvPr>
        </p:nvSpPr>
        <p:spPr>
          <a:xfrm>
            <a:off x="591250"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3" name="Google Shape;543;p18"/>
          <p:cNvSpPr txBox="1"/>
          <p:nvPr>
            <p:ph idx="8" type="subTitle"/>
          </p:nvPr>
        </p:nvSpPr>
        <p:spPr>
          <a:xfrm>
            <a:off x="2585579"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4" name="Google Shape;544;p18"/>
          <p:cNvSpPr txBox="1"/>
          <p:nvPr>
            <p:ph idx="9" type="subTitle"/>
          </p:nvPr>
        </p:nvSpPr>
        <p:spPr>
          <a:xfrm>
            <a:off x="4579909"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5" name="Google Shape;545;p18"/>
          <p:cNvSpPr txBox="1"/>
          <p:nvPr>
            <p:ph idx="13" type="subTitle"/>
          </p:nvPr>
        </p:nvSpPr>
        <p:spPr>
          <a:xfrm>
            <a:off x="6734888"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46" name="Google Shape;546;p18"/>
          <p:cNvSpPr txBox="1"/>
          <p:nvPr>
            <p:ph idx="14" type="subTitle"/>
          </p:nvPr>
        </p:nvSpPr>
        <p:spPr>
          <a:xfrm>
            <a:off x="6859238"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7" name="Google Shape;547;p18"/>
          <p:cNvSpPr txBox="1"/>
          <p:nvPr>
            <p:ph idx="15" type="subTitle"/>
          </p:nvPr>
        </p:nvSpPr>
        <p:spPr>
          <a:xfrm>
            <a:off x="6574238"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_1">
    <p:bg>
      <p:bgPr>
        <a:gradFill>
          <a:gsLst>
            <a:gs pos="0">
              <a:schemeClr val="dk2"/>
            </a:gs>
            <a:gs pos="100000">
              <a:schemeClr val="lt2"/>
            </a:gs>
          </a:gsLst>
          <a:lin ang="5400700" scaled="0"/>
        </a:gradFill>
      </p:bgPr>
    </p:bg>
    <p:spTree>
      <p:nvGrpSpPr>
        <p:cNvPr id="548" name="Shape 548"/>
        <p:cNvGrpSpPr/>
        <p:nvPr/>
      </p:nvGrpSpPr>
      <p:grpSpPr>
        <a:xfrm>
          <a:off x="0" y="0"/>
          <a:ext cx="0" cy="0"/>
          <a:chOff x="0" y="0"/>
          <a:chExt cx="0" cy="0"/>
        </a:xfrm>
      </p:grpSpPr>
      <p:sp>
        <p:nvSpPr>
          <p:cNvPr id="549" name="Google Shape;549;p19"/>
          <p:cNvSpPr txBox="1"/>
          <p:nvPr>
            <p:ph hasCustomPrompt="1" type="title"/>
          </p:nvPr>
        </p:nvSpPr>
        <p:spPr>
          <a:xfrm>
            <a:off x="1763613" y="457800"/>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0" name="Google Shape;550;p19"/>
          <p:cNvSpPr txBox="1"/>
          <p:nvPr>
            <p:ph idx="1" type="subTitle"/>
          </p:nvPr>
        </p:nvSpPr>
        <p:spPr>
          <a:xfrm>
            <a:off x="2526000" y="1223675"/>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1" name="Google Shape;551;p19"/>
          <p:cNvSpPr txBox="1"/>
          <p:nvPr>
            <p:ph hasCustomPrompt="1" idx="2" type="title"/>
          </p:nvPr>
        </p:nvSpPr>
        <p:spPr>
          <a:xfrm>
            <a:off x="1763488" y="1966563"/>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2" name="Google Shape;552;p19"/>
          <p:cNvSpPr txBox="1"/>
          <p:nvPr>
            <p:ph idx="3" type="subTitle"/>
          </p:nvPr>
        </p:nvSpPr>
        <p:spPr>
          <a:xfrm>
            <a:off x="2526000" y="2732438"/>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3" name="Google Shape;553;p19"/>
          <p:cNvSpPr txBox="1"/>
          <p:nvPr>
            <p:ph hasCustomPrompt="1" idx="4" type="title"/>
          </p:nvPr>
        </p:nvSpPr>
        <p:spPr>
          <a:xfrm>
            <a:off x="1763613" y="3475325"/>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4" name="Google Shape;554;p19"/>
          <p:cNvSpPr txBox="1"/>
          <p:nvPr>
            <p:ph idx="5" type="subTitle"/>
          </p:nvPr>
        </p:nvSpPr>
        <p:spPr>
          <a:xfrm>
            <a:off x="2526000" y="4241200"/>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5" name="Google Shape;555;p19"/>
          <p:cNvSpPr/>
          <p:nvPr/>
        </p:nvSpPr>
        <p:spPr>
          <a:xfrm flipH="1">
            <a:off x="2410749"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9067886"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7" name="Google Shape;557;p19"/>
          <p:cNvSpPr/>
          <p:nvPr/>
        </p:nvSpPr>
        <p:spPr>
          <a:xfrm>
            <a:off x="8450067"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7590046"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rot="-929517">
            <a:off x="8452558"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8342679"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9"/>
          <p:cNvGrpSpPr/>
          <p:nvPr/>
        </p:nvGrpSpPr>
        <p:grpSpPr>
          <a:xfrm>
            <a:off x="-1081493" y="-1126448"/>
            <a:ext cx="2274300" cy="2274300"/>
            <a:chOff x="-1087568" y="-1126448"/>
            <a:chExt cx="2274300" cy="2274300"/>
          </a:xfrm>
        </p:grpSpPr>
        <p:sp>
          <p:nvSpPr>
            <p:cNvPr id="566" name="Google Shape;566;p1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19"/>
          <p:cNvGrpSpPr/>
          <p:nvPr/>
        </p:nvGrpSpPr>
        <p:grpSpPr>
          <a:xfrm>
            <a:off x="8006457" y="4004977"/>
            <a:ext cx="2274300" cy="2274300"/>
            <a:chOff x="-1087568" y="-1126448"/>
            <a:chExt cx="2274300" cy="2274300"/>
          </a:xfrm>
        </p:grpSpPr>
        <p:sp>
          <p:nvSpPr>
            <p:cNvPr id="571" name="Google Shape;571;p1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19"/>
          <p:cNvSpPr/>
          <p:nvPr/>
        </p:nvSpPr>
        <p:spPr>
          <a:xfrm>
            <a:off x="776050" y="6584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8521725"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303000"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448175"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1063675" y="1262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8926813"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84938"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1773048"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266036" y="186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gradFill>
          <a:gsLst>
            <a:gs pos="0">
              <a:schemeClr val="dk2"/>
            </a:gs>
            <a:gs pos="100000">
              <a:schemeClr val="lt2"/>
            </a:gs>
          </a:gsLst>
          <a:lin ang="5400700" scaled="0"/>
        </a:gradFill>
      </p:bgPr>
    </p:bg>
    <p:spTree>
      <p:nvGrpSpPr>
        <p:cNvPr id="588" name="Shape 588"/>
        <p:cNvGrpSpPr/>
        <p:nvPr/>
      </p:nvGrpSpPr>
      <p:grpSpPr>
        <a:xfrm>
          <a:off x="0" y="0"/>
          <a:ext cx="0" cy="0"/>
          <a:chOff x="0" y="0"/>
          <a:chExt cx="0" cy="0"/>
        </a:xfrm>
      </p:grpSpPr>
      <p:sp>
        <p:nvSpPr>
          <p:cNvPr id="589" name="Google Shape;589;p20"/>
          <p:cNvSpPr txBox="1"/>
          <p:nvPr>
            <p:ph type="title"/>
          </p:nvPr>
        </p:nvSpPr>
        <p:spPr>
          <a:xfrm>
            <a:off x="716850" y="45482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0" name="Google Shape;590;p20"/>
          <p:cNvSpPr/>
          <p:nvPr/>
        </p:nvSpPr>
        <p:spPr>
          <a:xfrm rot="10800000">
            <a:off x="133083" y="3587971"/>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rot="10800000">
            <a:off x="479790" y="-77462"/>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8187706" y="-5808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7726931" y="46479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8119617" y="-113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flipH="1" rot="10800000">
            <a:off x="8507989" y="36407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flipH="1" rot="10800000">
            <a:off x="8456275" y="518598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dk2"/>
            </a:gs>
            <a:gs pos="100000">
              <a:schemeClr val="lt2"/>
            </a:gs>
          </a:gsLst>
          <a:lin ang="10800025" scaled="0"/>
        </a:gradFill>
      </p:bgPr>
    </p:bg>
    <p:spTree>
      <p:nvGrpSpPr>
        <p:cNvPr id="38" name="Shape 38"/>
        <p:cNvGrpSpPr/>
        <p:nvPr/>
      </p:nvGrpSpPr>
      <p:grpSpPr>
        <a:xfrm>
          <a:off x="0" y="0"/>
          <a:ext cx="0" cy="0"/>
          <a:chOff x="0" y="0"/>
          <a:chExt cx="0" cy="0"/>
        </a:xfrm>
      </p:grpSpPr>
      <p:sp>
        <p:nvSpPr>
          <p:cNvPr id="39" name="Google Shape;39;p3"/>
          <p:cNvSpPr txBox="1"/>
          <p:nvPr>
            <p:ph type="title"/>
          </p:nvPr>
        </p:nvSpPr>
        <p:spPr>
          <a:xfrm>
            <a:off x="4147675"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3"/>
          <p:cNvSpPr txBox="1"/>
          <p:nvPr>
            <p:ph idx="1" type="subTitle"/>
          </p:nvPr>
        </p:nvSpPr>
        <p:spPr>
          <a:xfrm>
            <a:off x="5010175" y="3116825"/>
            <a:ext cx="29751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 name="Google Shape;41;p3"/>
          <p:cNvSpPr txBox="1"/>
          <p:nvPr>
            <p:ph hasCustomPrompt="1" idx="2" type="title"/>
          </p:nvPr>
        </p:nvSpPr>
        <p:spPr>
          <a:xfrm>
            <a:off x="5577925"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2" name="Google Shape;42;p3"/>
          <p:cNvSpPr/>
          <p:nvPr/>
        </p:nvSpPr>
        <p:spPr>
          <a:xfrm rot="538783">
            <a:off x="7590835" y="443547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94745">
            <a:off x="7674223"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842649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8624255"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8455564"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10800000">
            <a:off x="8084408" y="655276"/>
            <a:ext cx="1066167"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10800000">
            <a:off x="8651098"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10800000">
            <a:off x="8262404"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10800000">
            <a:off x="8624259"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10800000">
            <a:off x="8781809"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10800000">
            <a:off x="6453744" y="1764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8262394"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2317745" y="58762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782770" y="340847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441769" y="10963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2640869" y="475528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251959" y="16740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0800000">
            <a:off x="4541996" y="268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598759" y="47552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bg>
      <p:bgPr>
        <a:gradFill>
          <a:gsLst>
            <a:gs pos="0">
              <a:schemeClr val="dk2"/>
            </a:gs>
            <a:gs pos="100000">
              <a:schemeClr val="lt2"/>
            </a:gs>
          </a:gsLst>
          <a:lin ang="16200038" scaled="0"/>
        </a:gradFill>
      </p:bgPr>
    </p:bg>
    <p:spTree>
      <p:nvGrpSpPr>
        <p:cNvPr id="609" name="Shape 609"/>
        <p:cNvGrpSpPr/>
        <p:nvPr/>
      </p:nvGrpSpPr>
      <p:grpSpPr>
        <a:xfrm>
          <a:off x="0" y="0"/>
          <a:ext cx="0" cy="0"/>
          <a:chOff x="0" y="0"/>
          <a:chExt cx="0" cy="0"/>
        </a:xfrm>
      </p:grpSpPr>
      <p:sp>
        <p:nvSpPr>
          <p:cNvPr id="610" name="Google Shape;610;p21"/>
          <p:cNvSpPr txBox="1"/>
          <p:nvPr>
            <p:ph type="title"/>
          </p:nvPr>
        </p:nvSpPr>
        <p:spPr>
          <a:xfrm>
            <a:off x="716800" y="4557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1" name="Google Shape;611;p21"/>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2" name="Google Shape;612;p21"/>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21"/>
          <p:cNvGrpSpPr/>
          <p:nvPr/>
        </p:nvGrpSpPr>
        <p:grpSpPr>
          <a:xfrm flipH="1">
            <a:off x="7951632" y="-1126448"/>
            <a:ext cx="2274300" cy="2274300"/>
            <a:chOff x="-1087568" y="-1126448"/>
            <a:chExt cx="2274300" cy="2274300"/>
          </a:xfrm>
        </p:grpSpPr>
        <p:sp>
          <p:nvSpPr>
            <p:cNvPr id="621" name="Google Shape;621;p2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1"/>
          <p:cNvGrpSpPr/>
          <p:nvPr/>
        </p:nvGrpSpPr>
        <p:grpSpPr>
          <a:xfrm flipH="1">
            <a:off x="-1136318" y="4004977"/>
            <a:ext cx="2274300" cy="2274300"/>
            <a:chOff x="-1087568" y="-1126448"/>
            <a:chExt cx="2274300" cy="2274300"/>
          </a:xfrm>
        </p:grpSpPr>
        <p:sp>
          <p:nvSpPr>
            <p:cNvPr id="626" name="Google Shape;626;p2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21"/>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bg>
      <p:bgPr>
        <a:gradFill>
          <a:gsLst>
            <a:gs pos="0">
              <a:schemeClr val="dk2"/>
            </a:gs>
            <a:gs pos="100000">
              <a:schemeClr val="lt2"/>
            </a:gs>
          </a:gsLst>
          <a:lin ang="5400700" scaled="0"/>
        </a:gradFill>
      </p:bgPr>
    </p:bg>
    <p:spTree>
      <p:nvGrpSpPr>
        <p:cNvPr id="643" name="Shape 643"/>
        <p:cNvGrpSpPr/>
        <p:nvPr/>
      </p:nvGrpSpPr>
      <p:grpSpPr>
        <a:xfrm>
          <a:off x="0" y="0"/>
          <a:ext cx="0" cy="0"/>
          <a:chOff x="0" y="0"/>
          <a:chExt cx="0" cy="0"/>
        </a:xfrm>
      </p:grpSpPr>
      <p:sp>
        <p:nvSpPr>
          <p:cNvPr id="644" name="Google Shape;644;p22"/>
          <p:cNvSpPr txBox="1"/>
          <p:nvPr>
            <p:ph type="title"/>
          </p:nvPr>
        </p:nvSpPr>
        <p:spPr>
          <a:xfrm>
            <a:off x="719813" y="1500625"/>
            <a:ext cx="3775800" cy="1092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10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5" name="Google Shape;645;p22"/>
          <p:cNvSpPr txBox="1"/>
          <p:nvPr>
            <p:ph idx="1" type="subTitle"/>
          </p:nvPr>
        </p:nvSpPr>
        <p:spPr>
          <a:xfrm>
            <a:off x="719813" y="2716475"/>
            <a:ext cx="3775800" cy="926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646" name="Google Shape;646;p22"/>
          <p:cNvGrpSpPr/>
          <p:nvPr/>
        </p:nvGrpSpPr>
        <p:grpSpPr>
          <a:xfrm>
            <a:off x="4912443" y="1017517"/>
            <a:ext cx="5839715" cy="5839715"/>
            <a:chOff x="-3791416" y="-1218645"/>
            <a:chExt cx="7569300" cy="7569300"/>
          </a:xfrm>
        </p:grpSpPr>
        <p:sp>
          <p:nvSpPr>
            <p:cNvPr id="647" name="Google Shape;647;p22"/>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2"/>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284538"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4827850" y="3835650"/>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575663"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8519163" y="16496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284550" y="28542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5572099" y="45341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8835413" y="760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8598538" y="46535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7101073" y="2357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74447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6794225" y="1500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gradFill>
          <a:gsLst>
            <a:gs pos="0">
              <a:schemeClr val="dk2"/>
            </a:gs>
            <a:gs pos="100000">
              <a:schemeClr val="lt2"/>
            </a:gs>
          </a:gsLst>
          <a:lin ang="10800025" scaled="0"/>
        </a:gradFill>
      </p:bgPr>
    </p:bg>
    <p:spTree>
      <p:nvGrpSpPr>
        <p:cNvPr id="669" name="Shape 669"/>
        <p:cNvGrpSpPr/>
        <p:nvPr/>
      </p:nvGrpSpPr>
      <p:grpSpPr>
        <a:xfrm>
          <a:off x="0" y="0"/>
          <a:ext cx="0" cy="0"/>
          <a:chOff x="0" y="0"/>
          <a:chExt cx="0" cy="0"/>
        </a:xfrm>
      </p:grpSpPr>
      <p:sp>
        <p:nvSpPr>
          <p:cNvPr id="670" name="Google Shape;670;p23"/>
          <p:cNvSpPr txBox="1"/>
          <p:nvPr>
            <p:ph idx="1" type="subTitle"/>
          </p:nvPr>
        </p:nvSpPr>
        <p:spPr>
          <a:xfrm>
            <a:off x="4519650" y="2827025"/>
            <a:ext cx="3850800" cy="8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1" name="Google Shape;671;p23"/>
          <p:cNvSpPr txBox="1"/>
          <p:nvPr>
            <p:ph type="title"/>
          </p:nvPr>
        </p:nvSpPr>
        <p:spPr>
          <a:xfrm>
            <a:off x="4519650" y="1451375"/>
            <a:ext cx="3850800" cy="1476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2" name="Google Shape;672;p23"/>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8328800" y="419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8801936" y="10989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253287" y="2689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flipH="1" rot="1022424">
            <a:off x="8527418" y="224248"/>
            <a:ext cx="1019018" cy="857455"/>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flipH="1" rot="-4470473">
            <a:off x="8159434" y="-486033"/>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530847" y="82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bg>
      <p:bgPr>
        <a:gradFill>
          <a:gsLst>
            <a:gs pos="0">
              <a:schemeClr val="dk2"/>
            </a:gs>
            <a:gs pos="100000">
              <a:schemeClr val="lt2"/>
            </a:gs>
          </a:gsLst>
          <a:lin ang="16198662" scaled="0"/>
        </a:gradFill>
      </p:bgPr>
    </p:bg>
    <p:spTree>
      <p:nvGrpSpPr>
        <p:cNvPr id="688" name="Shape 688"/>
        <p:cNvGrpSpPr/>
        <p:nvPr/>
      </p:nvGrpSpPr>
      <p:grpSpPr>
        <a:xfrm>
          <a:off x="0" y="0"/>
          <a:ext cx="0" cy="0"/>
          <a:chOff x="0" y="0"/>
          <a:chExt cx="0" cy="0"/>
        </a:xfrm>
      </p:grpSpPr>
      <p:sp>
        <p:nvSpPr>
          <p:cNvPr id="689" name="Google Shape;689;p24"/>
          <p:cNvSpPr txBox="1"/>
          <p:nvPr>
            <p:ph type="title"/>
          </p:nvPr>
        </p:nvSpPr>
        <p:spPr>
          <a:xfrm>
            <a:off x="4915300" y="1763463"/>
            <a:ext cx="3390300" cy="599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0" name="Google Shape;690;p24"/>
          <p:cNvSpPr txBox="1"/>
          <p:nvPr>
            <p:ph idx="1" type="subTitle"/>
          </p:nvPr>
        </p:nvSpPr>
        <p:spPr>
          <a:xfrm>
            <a:off x="4916850" y="2378475"/>
            <a:ext cx="3390300" cy="1001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691" name="Google Shape;691;p24"/>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575662" y="335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4486861" y="4514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4855272" y="3352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8885122" y="18953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8632511" y="6147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
    <p:bg>
      <p:bgPr>
        <a:gradFill>
          <a:gsLst>
            <a:gs pos="0">
              <a:schemeClr val="dk2"/>
            </a:gs>
            <a:gs pos="100000">
              <a:schemeClr val="lt2"/>
            </a:gs>
          </a:gsLst>
          <a:lin ang="5400700" scaled="0"/>
        </a:gradFill>
      </p:bgPr>
    </p:bg>
    <p:spTree>
      <p:nvGrpSpPr>
        <p:cNvPr id="706" name="Shape 706"/>
        <p:cNvGrpSpPr/>
        <p:nvPr/>
      </p:nvGrpSpPr>
      <p:grpSpPr>
        <a:xfrm>
          <a:off x="0" y="0"/>
          <a:ext cx="0" cy="0"/>
          <a:chOff x="0" y="0"/>
          <a:chExt cx="0" cy="0"/>
        </a:xfrm>
      </p:grpSpPr>
      <p:sp>
        <p:nvSpPr>
          <p:cNvPr id="707" name="Google Shape;707;p25"/>
          <p:cNvSpPr txBox="1"/>
          <p:nvPr>
            <p:ph type="title"/>
          </p:nvPr>
        </p:nvSpPr>
        <p:spPr>
          <a:xfrm>
            <a:off x="774200" y="1762050"/>
            <a:ext cx="3390300" cy="49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dk1"/>
                </a:solidFill>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708" name="Google Shape;708;p25"/>
          <p:cNvSpPr txBox="1"/>
          <p:nvPr>
            <p:ph idx="1" type="subTitle"/>
          </p:nvPr>
        </p:nvSpPr>
        <p:spPr>
          <a:xfrm>
            <a:off x="822950" y="2381275"/>
            <a:ext cx="3337200" cy="1001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709" name="Google Shape;709;p25"/>
          <p:cNvSpPr/>
          <p:nvPr/>
        </p:nvSpPr>
        <p:spPr>
          <a:xfrm flipH="1" rot="6318939">
            <a:off x="1049705" y="197886"/>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flipH="1" rot="5400000">
            <a:off x="3630386" y="-4152383"/>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flipH="1" rot="6329527">
            <a:off x="-215769" y="-297559"/>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flipH="1" rot="5400000">
            <a:off x="7977941" y="-558161"/>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flipH="1" rot="-2215104">
            <a:off x="-357226" y="76084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flipH="1" rot="9560681">
            <a:off x="5980507" y="-164175"/>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rot="10800000">
            <a:off x="575663" y="4641614"/>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rot="10800000">
            <a:off x="8421008" y="399066"/>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rot="10800000">
            <a:off x="607202"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rot="10800000">
            <a:off x="8762132" y="967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rot="10800000">
            <a:off x="4730627"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rot="10800000">
            <a:off x="4181883" y="47259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rot="10800000">
            <a:off x="450658" y="38605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rot="10800000">
            <a:off x="8762127" y="42680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rot="10800000">
            <a:off x="8833352" y="267133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rot="10800000">
            <a:off x="8085657" y="470625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5072298" y="39609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TWO_COLUMNS_1_1_1">
    <p:bg>
      <p:bgPr>
        <a:gradFill>
          <a:gsLst>
            <a:gs pos="0">
              <a:schemeClr val="lt2"/>
            </a:gs>
            <a:gs pos="100000">
              <a:schemeClr val="dk2"/>
            </a:gs>
          </a:gsLst>
          <a:lin ang="10801400" scaled="0"/>
        </a:gradFill>
      </p:bgPr>
    </p:bg>
    <p:spTree>
      <p:nvGrpSpPr>
        <p:cNvPr id="726" name="Shape 726"/>
        <p:cNvGrpSpPr/>
        <p:nvPr/>
      </p:nvGrpSpPr>
      <p:grpSpPr>
        <a:xfrm>
          <a:off x="0" y="0"/>
          <a:ext cx="0" cy="0"/>
          <a:chOff x="0" y="0"/>
          <a:chExt cx="0" cy="0"/>
        </a:xfrm>
      </p:grpSpPr>
      <p:sp>
        <p:nvSpPr>
          <p:cNvPr id="727" name="Google Shape;727;p26"/>
          <p:cNvSpPr txBox="1"/>
          <p:nvPr>
            <p:ph idx="1" type="subTitle"/>
          </p:nvPr>
        </p:nvSpPr>
        <p:spPr>
          <a:xfrm>
            <a:off x="721100" y="1182375"/>
            <a:ext cx="5433900" cy="25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8" name="Google Shape;728;p26"/>
          <p:cNvSpPr txBox="1"/>
          <p:nvPr>
            <p:ph type="title"/>
          </p:nvPr>
        </p:nvSpPr>
        <p:spPr>
          <a:xfrm>
            <a:off x="716800" y="457225"/>
            <a:ext cx="771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9" name="Google Shape;729;p26"/>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575662" y="4408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3632223" y="47902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141384" y="3884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1605862" y="1358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456114" y="292699"/>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rot="10800000">
            <a:off x="6789426" y="1337935"/>
            <a:ext cx="2218578" cy="4464489"/>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rot="9955178">
            <a:off x="7293915" y="1111551"/>
            <a:ext cx="698196" cy="156268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rot="-8985401">
            <a:off x="7560787" y="-443476"/>
            <a:ext cx="480053" cy="126498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chemeClr val="dk2"/>
            </a:gs>
            <a:gs pos="100000">
              <a:schemeClr val="lt2"/>
            </a:gs>
          </a:gsLst>
          <a:lin ang="16200038" scaled="0"/>
        </a:gradFill>
      </p:bgPr>
    </p:bg>
    <p:spTree>
      <p:nvGrpSpPr>
        <p:cNvPr id="755" name="Shape 755"/>
        <p:cNvGrpSpPr/>
        <p:nvPr/>
      </p:nvGrpSpPr>
      <p:grpSpPr>
        <a:xfrm>
          <a:off x="0" y="0"/>
          <a:ext cx="0" cy="0"/>
          <a:chOff x="0" y="0"/>
          <a:chExt cx="0" cy="0"/>
        </a:xfrm>
      </p:grpSpPr>
      <p:sp>
        <p:nvSpPr>
          <p:cNvPr id="756" name="Google Shape;756;p27"/>
          <p:cNvSpPr txBox="1"/>
          <p:nvPr>
            <p:ph idx="1" type="subTitle"/>
          </p:nvPr>
        </p:nvSpPr>
        <p:spPr>
          <a:xfrm>
            <a:off x="1006300" y="3527850"/>
            <a:ext cx="32697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7" name="Google Shape;757;p27"/>
          <p:cNvSpPr txBox="1"/>
          <p:nvPr>
            <p:ph idx="2" type="subTitle"/>
          </p:nvPr>
        </p:nvSpPr>
        <p:spPr>
          <a:xfrm>
            <a:off x="1431850" y="3901950"/>
            <a:ext cx="24186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8" name="Google Shape;758;p27"/>
          <p:cNvSpPr txBox="1"/>
          <p:nvPr>
            <p:ph type="title"/>
          </p:nvPr>
        </p:nvSpPr>
        <p:spPr>
          <a:xfrm>
            <a:off x="716800" y="4571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9" name="Google Shape;759;p27"/>
          <p:cNvSpPr txBox="1"/>
          <p:nvPr>
            <p:ph idx="3" type="subTitle"/>
          </p:nvPr>
        </p:nvSpPr>
        <p:spPr>
          <a:xfrm>
            <a:off x="4867925" y="3527850"/>
            <a:ext cx="32697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0" name="Google Shape;760;p27"/>
          <p:cNvSpPr txBox="1"/>
          <p:nvPr>
            <p:ph idx="4" type="subTitle"/>
          </p:nvPr>
        </p:nvSpPr>
        <p:spPr>
          <a:xfrm>
            <a:off x="5293475" y="3901950"/>
            <a:ext cx="24186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1" name="Google Shape;761;p27"/>
          <p:cNvSpPr/>
          <p:nvPr/>
        </p:nvSpPr>
        <p:spPr>
          <a:xfrm rot="10800000">
            <a:off x="-37435" y="2738"/>
            <a:ext cx="743532"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flipH="1">
            <a:off x="238963" y="1691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flipH="1">
            <a:off x="791796" y="147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7900006" y="-28096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8404450" y="-11350"/>
            <a:ext cx="733891"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flipH="1" rot="10800000">
            <a:off x="8729539" y="36659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flipH="1" rot="10800000">
            <a:off x="8527989" y="19665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flipH="1">
            <a:off x="4689649" y="1966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flipH="1" rot="10800000">
            <a:off x="4132139" y="493188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gradFill>
          <a:gsLst>
            <a:gs pos="0">
              <a:schemeClr val="dk2"/>
            </a:gs>
            <a:gs pos="100000">
              <a:schemeClr val="lt2"/>
            </a:gs>
          </a:gsLst>
          <a:lin ang="10801400" scaled="0"/>
        </a:gradFill>
      </p:bgPr>
    </p:bg>
    <p:spTree>
      <p:nvGrpSpPr>
        <p:cNvPr id="779" name="Shape 779"/>
        <p:cNvGrpSpPr/>
        <p:nvPr/>
      </p:nvGrpSpPr>
      <p:grpSpPr>
        <a:xfrm>
          <a:off x="0" y="0"/>
          <a:ext cx="0" cy="0"/>
          <a:chOff x="0" y="0"/>
          <a:chExt cx="0" cy="0"/>
        </a:xfrm>
      </p:grpSpPr>
      <p:sp>
        <p:nvSpPr>
          <p:cNvPr id="780" name="Google Shape;780;p28"/>
          <p:cNvSpPr txBox="1"/>
          <p:nvPr>
            <p:ph idx="1" type="subTitle"/>
          </p:nvPr>
        </p:nvSpPr>
        <p:spPr>
          <a:xfrm>
            <a:off x="721100" y="1386000"/>
            <a:ext cx="3850800" cy="3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1" name="Google Shape;781;p28"/>
          <p:cNvSpPr txBox="1"/>
          <p:nvPr>
            <p:ph type="title"/>
          </p:nvPr>
        </p:nvSpPr>
        <p:spPr>
          <a:xfrm>
            <a:off x="716800" y="46025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2" name="Google Shape;782;p28"/>
          <p:cNvSpPr txBox="1"/>
          <p:nvPr>
            <p:ph idx="2" type="subTitle"/>
          </p:nvPr>
        </p:nvSpPr>
        <p:spPr>
          <a:xfrm>
            <a:off x="4572000" y="1386125"/>
            <a:ext cx="3850800" cy="3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3" name="Google Shape;783;p28"/>
          <p:cNvSpPr txBox="1"/>
          <p:nvPr>
            <p:ph idx="3" type="subTitle"/>
          </p:nvPr>
        </p:nvSpPr>
        <p:spPr>
          <a:xfrm>
            <a:off x="721100" y="1017725"/>
            <a:ext cx="7706100" cy="44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4" name="Google Shape;784;p28"/>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dk2"/>
            </a:gs>
            <a:gs pos="100000">
              <a:schemeClr val="lt2"/>
            </a:gs>
          </a:gsLst>
          <a:lin ang="18900044" scaled="0"/>
        </a:gradFill>
      </p:bgPr>
    </p:bg>
    <p:spTree>
      <p:nvGrpSpPr>
        <p:cNvPr id="799" name="Shape 799"/>
        <p:cNvGrpSpPr/>
        <p:nvPr/>
      </p:nvGrpSpPr>
      <p:grpSpPr>
        <a:xfrm>
          <a:off x="0" y="0"/>
          <a:ext cx="0" cy="0"/>
          <a:chOff x="0" y="0"/>
          <a:chExt cx="0" cy="0"/>
        </a:xfrm>
      </p:grpSpPr>
      <p:sp>
        <p:nvSpPr>
          <p:cNvPr id="800" name="Google Shape;800;p29"/>
          <p:cNvSpPr txBox="1"/>
          <p:nvPr>
            <p:ph type="title"/>
          </p:nvPr>
        </p:nvSpPr>
        <p:spPr>
          <a:xfrm>
            <a:off x="716800" y="4557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1" name="Google Shape;801;p29"/>
          <p:cNvSpPr txBox="1"/>
          <p:nvPr>
            <p:ph idx="1" type="subTitle"/>
          </p:nvPr>
        </p:nvSpPr>
        <p:spPr>
          <a:xfrm>
            <a:off x="564575"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2" name="Google Shape;802;p29"/>
          <p:cNvSpPr txBox="1"/>
          <p:nvPr>
            <p:ph idx="2" type="subTitle"/>
          </p:nvPr>
        </p:nvSpPr>
        <p:spPr>
          <a:xfrm>
            <a:off x="805475"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3" name="Google Shape;803;p29"/>
          <p:cNvSpPr txBox="1"/>
          <p:nvPr>
            <p:ph idx="3" type="subTitle"/>
          </p:nvPr>
        </p:nvSpPr>
        <p:spPr>
          <a:xfrm>
            <a:off x="3242661"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4" name="Google Shape;804;p29"/>
          <p:cNvSpPr txBox="1"/>
          <p:nvPr>
            <p:ph idx="4" type="subTitle"/>
          </p:nvPr>
        </p:nvSpPr>
        <p:spPr>
          <a:xfrm>
            <a:off x="3483562"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5" name="Google Shape;805;p29"/>
          <p:cNvSpPr txBox="1"/>
          <p:nvPr>
            <p:ph idx="5" type="subTitle"/>
          </p:nvPr>
        </p:nvSpPr>
        <p:spPr>
          <a:xfrm>
            <a:off x="5920721"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6" name="Google Shape;806;p29"/>
          <p:cNvSpPr txBox="1"/>
          <p:nvPr>
            <p:ph idx="6" type="subTitle"/>
          </p:nvPr>
        </p:nvSpPr>
        <p:spPr>
          <a:xfrm>
            <a:off x="6161634"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7" name="Google Shape;807;p29"/>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29"/>
          <p:cNvGrpSpPr/>
          <p:nvPr/>
        </p:nvGrpSpPr>
        <p:grpSpPr>
          <a:xfrm>
            <a:off x="-1134868" y="-1133248"/>
            <a:ext cx="2274300" cy="2274300"/>
            <a:chOff x="-1087568" y="-1126448"/>
            <a:chExt cx="2274300" cy="2274300"/>
          </a:xfrm>
        </p:grpSpPr>
        <p:sp>
          <p:nvSpPr>
            <p:cNvPr id="816" name="Google Shape;816;p2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29"/>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9"/>
          <p:cNvGrpSpPr/>
          <p:nvPr/>
        </p:nvGrpSpPr>
        <p:grpSpPr>
          <a:xfrm>
            <a:off x="8020382" y="-1133248"/>
            <a:ext cx="2274300" cy="2274300"/>
            <a:chOff x="-1087568" y="-1126448"/>
            <a:chExt cx="2274300" cy="2274300"/>
          </a:xfrm>
        </p:grpSpPr>
        <p:sp>
          <p:nvSpPr>
            <p:cNvPr id="824" name="Google Shape;824;p2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29"/>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6_1">
    <p:bg>
      <p:bgPr>
        <a:gradFill>
          <a:gsLst>
            <a:gs pos="0">
              <a:schemeClr val="dk2"/>
            </a:gs>
            <a:gs pos="100000">
              <a:schemeClr val="lt2"/>
            </a:gs>
          </a:gsLst>
          <a:lin ang="5400700" scaled="0"/>
        </a:gradFill>
      </p:bgPr>
    </p:bg>
    <p:spTree>
      <p:nvGrpSpPr>
        <p:cNvPr id="835" name="Shape 835"/>
        <p:cNvGrpSpPr/>
        <p:nvPr/>
      </p:nvGrpSpPr>
      <p:grpSpPr>
        <a:xfrm>
          <a:off x="0" y="0"/>
          <a:ext cx="0" cy="0"/>
          <a:chOff x="0" y="0"/>
          <a:chExt cx="0" cy="0"/>
        </a:xfrm>
      </p:grpSpPr>
      <p:sp>
        <p:nvSpPr>
          <p:cNvPr id="836" name="Google Shape;836;p30"/>
          <p:cNvSpPr txBox="1"/>
          <p:nvPr>
            <p:ph type="title"/>
          </p:nvPr>
        </p:nvSpPr>
        <p:spPr>
          <a:xfrm>
            <a:off x="716800" y="4694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7" name="Google Shape;837;p30"/>
          <p:cNvSpPr txBox="1"/>
          <p:nvPr>
            <p:ph idx="1" type="subTitle"/>
          </p:nvPr>
        </p:nvSpPr>
        <p:spPr>
          <a:xfrm>
            <a:off x="844150" y="1428950"/>
            <a:ext cx="2610600" cy="45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8" name="Google Shape;838;p30"/>
          <p:cNvSpPr txBox="1"/>
          <p:nvPr>
            <p:ph idx="2" type="subTitle"/>
          </p:nvPr>
        </p:nvSpPr>
        <p:spPr>
          <a:xfrm>
            <a:off x="1378325" y="1808950"/>
            <a:ext cx="2073000" cy="5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9" name="Google Shape;839;p30"/>
          <p:cNvSpPr txBox="1"/>
          <p:nvPr>
            <p:ph idx="3" type="subTitle"/>
          </p:nvPr>
        </p:nvSpPr>
        <p:spPr>
          <a:xfrm>
            <a:off x="5708875" y="1428950"/>
            <a:ext cx="2610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0" name="Google Shape;840;p30"/>
          <p:cNvSpPr txBox="1"/>
          <p:nvPr>
            <p:ph idx="4" type="subTitle"/>
          </p:nvPr>
        </p:nvSpPr>
        <p:spPr>
          <a:xfrm>
            <a:off x="5692575" y="1808950"/>
            <a:ext cx="2073000" cy="5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1" name="Google Shape;841;p30"/>
          <p:cNvSpPr txBox="1"/>
          <p:nvPr>
            <p:ph idx="5" type="subTitle"/>
          </p:nvPr>
        </p:nvSpPr>
        <p:spPr>
          <a:xfrm>
            <a:off x="844175" y="3109550"/>
            <a:ext cx="2610600" cy="45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2" name="Google Shape;842;p30"/>
          <p:cNvSpPr txBox="1"/>
          <p:nvPr>
            <p:ph idx="6" type="subTitle"/>
          </p:nvPr>
        </p:nvSpPr>
        <p:spPr>
          <a:xfrm>
            <a:off x="1378325" y="3489546"/>
            <a:ext cx="2073000" cy="5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3" name="Google Shape;843;p30"/>
          <p:cNvSpPr txBox="1"/>
          <p:nvPr>
            <p:ph idx="7" type="subTitle"/>
          </p:nvPr>
        </p:nvSpPr>
        <p:spPr>
          <a:xfrm>
            <a:off x="5708875" y="3109550"/>
            <a:ext cx="2610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4" name="Google Shape;844;p30"/>
          <p:cNvSpPr txBox="1"/>
          <p:nvPr>
            <p:ph idx="8" type="subTitle"/>
          </p:nvPr>
        </p:nvSpPr>
        <p:spPr>
          <a:xfrm>
            <a:off x="5692575" y="3489546"/>
            <a:ext cx="2073000" cy="5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5" name="Google Shape;845;p30"/>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flipH="1" rot="9560678">
            <a:off x="8330034" y="-17503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flipH="1" rot="-5400000">
            <a:off x="3868356" y="971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flipH="1" rot="8584896">
            <a:off x="-359812" y="416510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83587" y="10685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261775" y="4088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8592136" y="1394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178937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624462" y="42331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8961847" y="436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100000">
              <a:schemeClr val="lt2"/>
            </a:gs>
          </a:gsLst>
          <a:lin ang="16200038" scaled="0"/>
        </a:gradFill>
      </p:bgPr>
    </p:bg>
    <p:spTree>
      <p:nvGrpSpPr>
        <p:cNvPr id="61" name="Shape 61"/>
        <p:cNvGrpSpPr/>
        <p:nvPr/>
      </p:nvGrpSpPr>
      <p:grpSpPr>
        <a:xfrm>
          <a:off x="0" y="0"/>
          <a:ext cx="0" cy="0"/>
          <a:chOff x="0" y="0"/>
          <a:chExt cx="0" cy="0"/>
        </a:xfrm>
      </p:grpSpPr>
      <p:sp>
        <p:nvSpPr>
          <p:cNvPr id="62" name="Google Shape;62;p4"/>
          <p:cNvSpPr txBox="1"/>
          <p:nvPr>
            <p:ph idx="1" type="body"/>
          </p:nvPr>
        </p:nvSpPr>
        <p:spPr>
          <a:xfrm>
            <a:off x="716800" y="1028375"/>
            <a:ext cx="7710300" cy="36516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200"/>
            </a:lvl1pPr>
            <a:lvl2pPr indent="-317500" lvl="1" marL="914400" rtl="0">
              <a:spcBef>
                <a:spcPts val="0"/>
              </a:spcBef>
              <a:spcAft>
                <a:spcPts val="0"/>
              </a:spcAft>
              <a:buClr>
                <a:srgbClr val="FFB000"/>
              </a:buClr>
              <a:buSzPts val="1400"/>
              <a:buFont typeface="Arial"/>
              <a:buAutoNum type="alphaLcPeriod"/>
              <a:defRPr/>
            </a:lvl2pPr>
            <a:lvl3pPr indent="-317500" lvl="2" marL="1371600" rtl="0">
              <a:spcBef>
                <a:spcPts val="0"/>
              </a:spcBef>
              <a:spcAft>
                <a:spcPts val="0"/>
              </a:spcAft>
              <a:buClr>
                <a:srgbClr val="FFB000"/>
              </a:buClr>
              <a:buSzPts val="1400"/>
              <a:buFont typeface="Arial"/>
              <a:buAutoNum type="romanLcPeriod"/>
              <a:defRPr/>
            </a:lvl3pPr>
            <a:lvl4pPr indent="-317500" lvl="3" marL="1828800" rtl="0">
              <a:spcBef>
                <a:spcPts val="0"/>
              </a:spcBef>
              <a:spcAft>
                <a:spcPts val="0"/>
              </a:spcAft>
              <a:buClr>
                <a:srgbClr val="FFB000"/>
              </a:buClr>
              <a:buSzPts val="1400"/>
              <a:buFont typeface="Arial"/>
              <a:buAutoNum type="arabicPeriod"/>
              <a:defRPr/>
            </a:lvl4pPr>
            <a:lvl5pPr indent="-317500" lvl="4" marL="2286000" rtl="0">
              <a:spcBef>
                <a:spcPts val="0"/>
              </a:spcBef>
              <a:spcAft>
                <a:spcPts val="0"/>
              </a:spcAft>
              <a:buClr>
                <a:srgbClr val="FFB000"/>
              </a:buClr>
              <a:buSzPts val="1400"/>
              <a:buFont typeface="Arial"/>
              <a:buAutoNum type="alphaLcPeriod"/>
              <a:defRPr/>
            </a:lvl5pPr>
            <a:lvl6pPr indent="-317500" lvl="5" marL="2743200" rtl="0">
              <a:spcBef>
                <a:spcPts val="0"/>
              </a:spcBef>
              <a:spcAft>
                <a:spcPts val="0"/>
              </a:spcAft>
              <a:buClr>
                <a:srgbClr val="FFB000"/>
              </a:buClr>
              <a:buSzPts val="1400"/>
              <a:buFont typeface="Arial"/>
              <a:buAutoNum type="romanLcPeriod"/>
              <a:defRPr/>
            </a:lvl6pPr>
            <a:lvl7pPr indent="-317500" lvl="6" marL="3200400" rtl="0">
              <a:spcBef>
                <a:spcPts val="0"/>
              </a:spcBef>
              <a:spcAft>
                <a:spcPts val="0"/>
              </a:spcAft>
              <a:buClr>
                <a:srgbClr val="FFB000"/>
              </a:buClr>
              <a:buSzPts val="1400"/>
              <a:buFont typeface="Arial"/>
              <a:buAutoNum type="arabicPeriod"/>
              <a:defRPr/>
            </a:lvl7pPr>
            <a:lvl8pPr indent="-317500" lvl="7" marL="3657600" rtl="0">
              <a:spcBef>
                <a:spcPts val="0"/>
              </a:spcBef>
              <a:spcAft>
                <a:spcPts val="0"/>
              </a:spcAft>
              <a:buClr>
                <a:srgbClr val="FFB000"/>
              </a:buClr>
              <a:buSzPts val="1400"/>
              <a:buFont typeface="Arial"/>
              <a:buAutoNum type="alphaLcPeriod"/>
              <a:defRPr/>
            </a:lvl8pPr>
            <a:lvl9pPr indent="-317500" lvl="8" marL="4114800" rtl="0">
              <a:spcBef>
                <a:spcPts val="0"/>
              </a:spcBef>
              <a:spcAft>
                <a:spcPts val="0"/>
              </a:spcAft>
              <a:buClr>
                <a:srgbClr val="FFB000"/>
              </a:buClr>
              <a:buSzPts val="1400"/>
              <a:buFont typeface="Arial"/>
              <a:buAutoNum type="romanLcPeriod"/>
              <a:defRPr/>
            </a:lvl9pPr>
          </a:lstStyle>
          <a:p/>
        </p:txBody>
      </p:sp>
      <p:sp>
        <p:nvSpPr>
          <p:cNvPr id="63" name="Google Shape;63;p4"/>
          <p:cNvSpPr txBox="1"/>
          <p:nvPr>
            <p:ph type="title"/>
          </p:nvPr>
        </p:nvSpPr>
        <p:spPr>
          <a:xfrm>
            <a:off x="716800" y="4556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4"/>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4"/>
          <p:cNvGrpSpPr/>
          <p:nvPr/>
        </p:nvGrpSpPr>
        <p:grpSpPr>
          <a:xfrm>
            <a:off x="-1087568" y="-1126448"/>
            <a:ext cx="2274300" cy="2274300"/>
            <a:chOff x="-1087568" y="-1126448"/>
            <a:chExt cx="2274300" cy="2274300"/>
          </a:xfrm>
        </p:grpSpPr>
        <p:sp>
          <p:nvSpPr>
            <p:cNvPr id="73" name="Google Shape;73;p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4"/>
          <p:cNvGrpSpPr/>
          <p:nvPr/>
        </p:nvGrpSpPr>
        <p:grpSpPr>
          <a:xfrm>
            <a:off x="8000382" y="4004977"/>
            <a:ext cx="2274300" cy="2274300"/>
            <a:chOff x="-1087568" y="-1126448"/>
            <a:chExt cx="2274300" cy="2274300"/>
          </a:xfrm>
        </p:grpSpPr>
        <p:sp>
          <p:nvSpPr>
            <p:cNvPr id="78" name="Google Shape;78;p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4"/>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12_1">
    <p:bg>
      <p:bgPr>
        <a:gradFill>
          <a:gsLst>
            <a:gs pos="0">
              <a:schemeClr val="dk2"/>
            </a:gs>
            <a:gs pos="100000">
              <a:schemeClr val="lt2"/>
            </a:gs>
          </a:gsLst>
          <a:lin ang="10801400" scaled="0"/>
        </a:gradFill>
      </p:bgPr>
    </p:bg>
    <p:spTree>
      <p:nvGrpSpPr>
        <p:cNvPr id="862" name="Shape 862"/>
        <p:cNvGrpSpPr/>
        <p:nvPr/>
      </p:nvGrpSpPr>
      <p:grpSpPr>
        <a:xfrm>
          <a:off x="0" y="0"/>
          <a:ext cx="0" cy="0"/>
          <a:chOff x="0" y="0"/>
          <a:chExt cx="0" cy="0"/>
        </a:xfrm>
      </p:grpSpPr>
      <p:sp>
        <p:nvSpPr>
          <p:cNvPr id="863" name="Google Shape;863;p31"/>
          <p:cNvSpPr txBox="1"/>
          <p:nvPr>
            <p:ph idx="1" type="subTitle"/>
          </p:nvPr>
        </p:nvSpPr>
        <p:spPr>
          <a:xfrm>
            <a:off x="914750"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4" name="Google Shape;864;p31"/>
          <p:cNvSpPr txBox="1"/>
          <p:nvPr>
            <p:ph idx="2" type="subTitle"/>
          </p:nvPr>
        </p:nvSpPr>
        <p:spPr>
          <a:xfrm>
            <a:off x="98570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5" name="Google Shape;865;p31"/>
          <p:cNvSpPr txBox="1"/>
          <p:nvPr>
            <p:ph idx="3" type="subTitle"/>
          </p:nvPr>
        </p:nvSpPr>
        <p:spPr>
          <a:xfrm>
            <a:off x="2189632" y="322495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6" name="Google Shape;866;p31"/>
          <p:cNvSpPr txBox="1"/>
          <p:nvPr>
            <p:ph idx="4" type="subTitle"/>
          </p:nvPr>
        </p:nvSpPr>
        <p:spPr>
          <a:xfrm>
            <a:off x="2260575" y="3953371"/>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7" name="Google Shape;867;p31"/>
          <p:cNvSpPr txBox="1"/>
          <p:nvPr>
            <p:ph idx="5" type="subTitle"/>
          </p:nvPr>
        </p:nvSpPr>
        <p:spPr>
          <a:xfrm>
            <a:off x="3464513"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8" name="Google Shape;868;p31"/>
          <p:cNvSpPr txBox="1"/>
          <p:nvPr>
            <p:ph idx="6" type="subTitle"/>
          </p:nvPr>
        </p:nvSpPr>
        <p:spPr>
          <a:xfrm>
            <a:off x="353545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9" name="Google Shape;869;p31"/>
          <p:cNvSpPr txBox="1"/>
          <p:nvPr>
            <p:ph idx="7" type="subTitle"/>
          </p:nvPr>
        </p:nvSpPr>
        <p:spPr>
          <a:xfrm>
            <a:off x="6014277"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0" name="Google Shape;870;p31"/>
          <p:cNvSpPr txBox="1"/>
          <p:nvPr>
            <p:ph idx="8" type="subTitle"/>
          </p:nvPr>
        </p:nvSpPr>
        <p:spPr>
          <a:xfrm>
            <a:off x="608520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1" name="Google Shape;871;p31"/>
          <p:cNvSpPr txBox="1"/>
          <p:nvPr>
            <p:ph idx="9" type="subTitle"/>
          </p:nvPr>
        </p:nvSpPr>
        <p:spPr>
          <a:xfrm>
            <a:off x="4739395" y="322495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2" name="Google Shape;872;p31"/>
          <p:cNvSpPr txBox="1"/>
          <p:nvPr>
            <p:ph idx="13" type="subTitle"/>
          </p:nvPr>
        </p:nvSpPr>
        <p:spPr>
          <a:xfrm>
            <a:off x="4810350" y="3953371"/>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3" name="Google Shape;873;p31"/>
          <p:cNvSpPr txBox="1"/>
          <p:nvPr>
            <p:ph type="title"/>
          </p:nvPr>
        </p:nvSpPr>
        <p:spPr>
          <a:xfrm>
            <a:off x="716800" y="453087"/>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4" name="Google Shape;874;p31"/>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31"/>
          <p:cNvGrpSpPr/>
          <p:nvPr/>
        </p:nvGrpSpPr>
        <p:grpSpPr>
          <a:xfrm>
            <a:off x="-1134868" y="-1133248"/>
            <a:ext cx="2274300" cy="2274300"/>
            <a:chOff x="-1087568" y="-1126448"/>
            <a:chExt cx="2274300" cy="2274300"/>
          </a:xfrm>
        </p:grpSpPr>
        <p:sp>
          <p:nvSpPr>
            <p:cNvPr id="883" name="Google Shape;883;p3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31"/>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31"/>
          <p:cNvGrpSpPr/>
          <p:nvPr/>
        </p:nvGrpSpPr>
        <p:grpSpPr>
          <a:xfrm>
            <a:off x="8020382" y="-1133248"/>
            <a:ext cx="2274300" cy="2274300"/>
            <a:chOff x="-1087568" y="-1126448"/>
            <a:chExt cx="2274300" cy="2274300"/>
          </a:xfrm>
        </p:grpSpPr>
        <p:sp>
          <p:nvSpPr>
            <p:cNvPr id="891" name="Google Shape;891;p3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31"/>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6_1_1">
    <p:bg>
      <p:bgPr>
        <a:gradFill>
          <a:gsLst>
            <a:gs pos="0">
              <a:schemeClr val="dk2"/>
            </a:gs>
            <a:gs pos="100000">
              <a:schemeClr val="lt2"/>
            </a:gs>
          </a:gsLst>
          <a:lin ang="18900044" scaled="0"/>
        </a:gradFill>
      </p:bgPr>
    </p:bg>
    <p:spTree>
      <p:nvGrpSpPr>
        <p:cNvPr id="902" name="Shape 902"/>
        <p:cNvGrpSpPr/>
        <p:nvPr/>
      </p:nvGrpSpPr>
      <p:grpSpPr>
        <a:xfrm>
          <a:off x="0" y="0"/>
          <a:ext cx="0" cy="0"/>
          <a:chOff x="0" y="0"/>
          <a:chExt cx="0" cy="0"/>
        </a:xfrm>
      </p:grpSpPr>
      <p:sp>
        <p:nvSpPr>
          <p:cNvPr id="903" name="Google Shape;903;p32"/>
          <p:cNvSpPr txBox="1"/>
          <p:nvPr>
            <p:ph type="title"/>
          </p:nvPr>
        </p:nvSpPr>
        <p:spPr>
          <a:xfrm>
            <a:off x="781500" y="460250"/>
            <a:ext cx="7581000" cy="58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4" name="Google Shape;904;p32"/>
          <p:cNvSpPr txBox="1"/>
          <p:nvPr>
            <p:ph idx="1" type="subTitle"/>
          </p:nvPr>
        </p:nvSpPr>
        <p:spPr>
          <a:xfrm>
            <a:off x="4007525" y="13739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5" name="Google Shape;905;p32"/>
          <p:cNvSpPr txBox="1"/>
          <p:nvPr>
            <p:ph idx="2" type="subTitle"/>
          </p:nvPr>
        </p:nvSpPr>
        <p:spPr>
          <a:xfrm>
            <a:off x="4011025"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6" name="Google Shape;906;p32"/>
          <p:cNvSpPr txBox="1"/>
          <p:nvPr>
            <p:ph idx="3" type="subTitle"/>
          </p:nvPr>
        </p:nvSpPr>
        <p:spPr>
          <a:xfrm>
            <a:off x="4007525" y="3017127"/>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7" name="Google Shape;907;p32"/>
          <p:cNvSpPr txBox="1"/>
          <p:nvPr>
            <p:ph idx="4" type="subTitle"/>
          </p:nvPr>
        </p:nvSpPr>
        <p:spPr>
          <a:xfrm>
            <a:off x="4011013" y="3393777"/>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8" name="Google Shape;908;p32"/>
          <p:cNvSpPr txBox="1"/>
          <p:nvPr>
            <p:ph idx="5" type="subTitle"/>
          </p:nvPr>
        </p:nvSpPr>
        <p:spPr>
          <a:xfrm>
            <a:off x="6656650" y="13747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9" name="Google Shape;909;p32"/>
          <p:cNvSpPr txBox="1"/>
          <p:nvPr>
            <p:ph idx="6" type="subTitle"/>
          </p:nvPr>
        </p:nvSpPr>
        <p:spPr>
          <a:xfrm>
            <a:off x="6652513"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0" name="Google Shape;910;p32"/>
          <p:cNvSpPr txBox="1"/>
          <p:nvPr>
            <p:ph idx="7" type="subTitle"/>
          </p:nvPr>
        </p:nvSpPr>
        <p:spPr>
          <a:xfrm>
            <a:off x="6656650" y="3016824"/>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1" name="Google Shape;911;p32"/>
          <p:cNvSpPr txBox="1"/>
          <p:nvPr>
            <p:ph idx="8" type="subTitle"/>
          </p:nvPr>
        </p:nvSpPr>
        <p:spPr>
          <a:xfrm>
            <a:off x="6652513" y="33937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2" name="Google Shape;912;p32"/>
          <p:cNvSpPr txBox="1"/>
          <p:nvPr>
            <p:ph idx="9" type="subTitle"/>
          </p:nvPr>
        </p:nvSpPr>
        <p:spPr>
          <a:xfrm>
            <a:off x="1419225" y="13739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3" name="Google Shape;913;p32"/>
          <p:cNvSpPr txBox="1"/>
          <p:nvPr>
            <p:ph idx="13" type="subTitle"/>
          </p:nvPr>
        </p:nvSpPr>
        <p:spPr>
          <a:xfrm>
            <a:off x="1419213"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4" name="Google Shape;914;p32"/>
          <p:cNvSpPr txBox="1"/>
          <p:nvPr>
            <p:ph idx="14" type="subTitle"/>
          </p:nvPr>
        </p:nvSpPr>
        <p:spPr>
          <a:xfrm>
            <a:off x="1419225" y="3011025"/>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5" name="Google Shape;915;p32"/>
          <p:cNvSpPr txBox="1"/>
          <p:nvPr>
            <p:ph idx="15" type="subTitle"/>
          </p:nvPr>
        </p:nvSpPr>
        <p:spPr>
          <a:xfrm>
            <a:off x="1419213" y="3393777"/>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6" name="Google Shape;916;p32"/>
          <p:cNvSpPr/>
          <p:nvPr/>
        </p:nvSpPr>
        <p:spPr>
          <a:xfrm>
            <a:off x="8381513"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flipH="1">
            <a:off x="-7861" y="886905"/>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flipH="1">
            <a:off x="-5637"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rot="10800000">
            <a:off x="774734" y="-129596"/>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18632" y="4449387"/>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flipH="1" rot="970989">
            <a:off x="7737065" y="-208594"/>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rot="-900025">
            <a:off x="8519425" y="4489354"/>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32"/>
          <p:cNvGrpSpPr/>
          <p:nvPr/>
        </p:nvGrpSpPr>
        <p:grpSpPr>
          <a:xfrm flipH="1" rot="10800000">
            <a:off x="-1134868" y="4003656"/>
            <a:ext cx="2274300" cy="2274300"/>
            <a:chOff x="-1087568" y="-1126448"/>
            <a:chExt cx="2274300" cy="2274300"/>
          </a:xfrm>
        </p:grpSpPr>
        <p:sp>
          <p:nvSpPr>
            <p:cNvPr id="924" name="Google Shape;924;p3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32"/>
          <p:cNvSpPr/>
          <p:nvPr/>
        </p:nvSpPr>
        <p:spPr>
          <a:xfrm flipH="1" rot="10800000">
            <a:off x="8880475" y="1022021"/>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flipH="1" rot="10800000">
            <a:off x="8430249" y="212831"/>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rot="9094898">
            <a:off x="8518361" y="1521714"/>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32"/>
          <p:cNvGrpSpPr/>
          <p:nvPr/>
        </p:nvGrpSpPr>
        <p:grpSpPr>
          <a:xfrm flipH="1" rot="10800000">
            <a:off x="8020382" y="4003656"/>
            <a:ext cx="2274300" cy="2274300"/>
            <a:chOff x="-1087568" y="-1126448"/>
            <a:chExt cx="2274300" cy="2274300"/>
          </a:xfrm>
        </p:grpSpPr>
        <p:sp>
          <p:nvSpPr>
            <p:cNvPr id="932" name="Google Shape;932;p3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32"/>
          <p:cNvSpPr/>
          <p:nvPr/>
        </p:nvSpPr>
        <p:spPr>
          <a:xfrm flipH="1" rot="10800000">
            <a:off x="411875" y="254144"/>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flipH="1" rot="10800000">
            <a:off x="483400" y="4102691"/>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flipH="1" rot="10800000">
            <a:off x="805475" y="47525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flipH="1" rot="10800000">
            <a:off x="8705813" y="465620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flipH="1" rot="10800000">
            <a:off x="8614400" y="163814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flipH="1" rot="10800000">
            <a:off x="8854011" y="3943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flipH="1" rot="10800000">
            <a:off x="1683050" y="1368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flipH="1" rot="10800000">
            <a:off x="302463" y="229022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chemeClr val="lt2"/>
            </a:gs>
            <a:gs pos="100000">
              <a:schemeClr val="dk2"/>
            </a:gs>
          </a:gsLst>
          <a:lin ang="10801400" scaled="0"/>
        </a:gradFill>
      </p:bgPr>
    </p:bg>
    <p:spTree>
      <p:nvGrpSpPr>
        <p:cNvPr id="944" name="Shape 944"/>
        <p:cNvGrpSpPr/>
        <p:nvPr/>
      </p:nvGrpSpPr>
      <p:grpSpPr>
        <a:xfrm>
          <a:off x="0" y="0"/>
          <a:ext cx="0" cy="0"/>
          <a:chOff x="0" y="0"/>
          <a:chExt cx="0" cy="0"/>
        </a:xfrm>
      </p:grpSpPr>
      <p:grpSp>
        <p:nvGrpSpPr>
          <p:cNvPr id="945" name="Google Shape;945;p33"/>
          <p:cNvGrpSpPr/>
          <p:nvPr/>
        </p:nvGrpSpPr>
        <p:grpSpPr>
          <a:xfrm flipH="1">
            <a:off x="5565608" y="-1031450"/>
            <a:ext cx="7194900" cy="7194900"/>
            <a:chOff x="-3604212" y="-1031450"/>
            <a:chExt cx="7194900" cy="7194900"/>
          </a:xfrm>
        </p:grpSpPr>
        <p:sp>
          <p:nvSpPr>
            <p:cNvPr id="946" name="Google Shape;946;p33"/>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33"/>
          <p:cNvSpPr/>
          <p:nvPr/>
        </p:nvSpPr>
        <p:spPr>
          <a:xfrm flipH="1">
            <a:off x="7007074"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flipH="1">
            <a:off x="8209576"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flipH="1">
            <a:off x="8571235"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flipH="1">
            <a:off x="8234769"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flipH="1">
            <a:off x="8644002"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flipH="1">
            <a:off x="7861729"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flipH="1">
            <a:off x="7726426"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flipH="1" rot="-947843">
            <a:off x="7116754"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flipH="1">
            <a:off x="-264362" y="705725"/>
            <a:ext cx="1099639" cy="3053761"/>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flipH="1" rot="2876189">
            <a:off x="16261" y="3858967"/>
            <a:ext cx="962943" cy="810279"/>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88D3">
              <a:alpha val="151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flipH="1" rot="929600">
            <a:off x="-243561" y="4093335"/>
            <a:ext cx="1145950" cy="1283284"/>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flipH="1">
            <a:off x="-43949" y="-128325"/>
            <a:ext cx="879234" cy="2018630"/>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txBox="1"/>
          <p:nvPr>
            <p:ph type="ctrTitle"/>
          </p:nvPr>
        </p:nvSpPr>
        <p:spPr>
          <a:xfrm>
            <a:off x="141850" y="789139"/>
            <a:ext cx="4940100" cy="7338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64" name="Google Shape;964;p33"/>
          <p:cNvSpPr txBox="1"/>
          <p:nvPr>
            <p:ph idx="1" type="subTitle"/>
          </p:nvPr>
        </p:nvSpPr>
        <p:spPr>
          <a:xfrm>
            <a:off x="871450" y="2320438"/>
            <a:ext cx="3480900" cy="11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5" name="Google Shape;965;p33"/>
          <p:cNvSpPr txBox="1"/>
          <p:nvPr/>
        </p:nvSpPr>
        <p:spPr>
          <a:xfrm>
            <a:off x="678550" y="3390038"/>
            <a:ext cx="3798300" cy="70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Barlow Light"/>
                <a:ea typeface="Barlow Light"/>
                <a:cs typeface="Barlow Light"/>
                <a:sym typeface="Barlow Light"/>
              </a:rPr>
              <a:t>CREDITS: 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Light"/>
                <a:ea typeface="Barlow Light"/>
                <a:cs typeface="Barlow Light"/>
                <a:sym typeface="Barlow Light"/>
              </a:rPr>
              <a:t>, including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Light"/>
                <a:ea typeface="Barlow Light"/>
                <a:cs typeface="Barlow Light"/>
                <a:sym typeface="Barlow Light"/>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bg>
      <p:bgPr>
        <a:gradFill>
          <a:gsLst>
            <a:gs pos="0">
              <a:schemeClr val="dk2"/>
            </a:gs>
            <a:gs pos="100000">
              <a:schemeClr val="lt2"/>
            </a:gs>
          </a:gsLst>
          <a:lin ang="16198662" scaled="0"/>
        </a:gradFill>
      </p:bgPr>
    </p:bg>
    <p:spTree>
      <p:nvGrpSpPr>
        <p:cNvPr id="966" name="Shape 966"/>
        <p:cNvGrpSpPr/>
        <p:nvPr/>
      </p:nvGrpSpPr>
      <p:grpSpPr>
        <a:xfrm>
          <a:off x="0" y="0"/>
          <a:ext cx="0" cy="0"/>
          <a:chOff x="0" y="0"/>
          <a:chExt cx="0" cy="0"/>
        </a:xfrm>
      </p:grpSpPr>
      <p:sp>
        <p:nvSpPr>
          <p:cNvPr id="967" name="Google Shape;967;p34"/>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34"/>
          <p:cNvGrpSpPr/>
          <p:nvPr/>
        </p:nvGrpSpPr>
        <p:grpSpPr>
          <a:xfrm>
            <a:off x="-1134868" y="-1133248"/>
            <a:ext cx="2274300" cy="2274300"/>
            <a:chOff x="-1087568" y="-1126448"/>
            <a:chExt cx="2274300" cy="2274300"/>
          </a:xfrm>
        </p:grpSpPr>
        <p:sp>
          <p:nvSpPr>
            <p:cNvPr id="976" name="Google Shape;976;p3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34"/>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3" name="Google Shape;983;p34"/>
          <p:cNvGrpSpPr/>
          <p:nvPr/>
        </p:nvGrpSpPr>
        <p:grpSpPr>
          <a:xfrm>
            <a:off x="8020382" y="-1133248"/>
            <a:ext cx="2274300" cy="2274300"/>
            <a:chOff x="-1087568" y="-1126448"/>
            <a:chExt cx="2274300" cy="2274300"/>
          </a:xfrm>
        </p:grpSpPr>
        <p:sp>
          <p:nvSpPr>
            <p:cNvPr id="984" name="Google Shape;984;p3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34"/>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gradFill>
          <a:gsLst>
            <a:gs pos="0">
              <a:schemeClr val="dk2"/>
            </a:gs>
            <a:gs pos="100000">
              <a:schemeClr val="lt2"/>
            </a:gs>
          </a:gsLst>
          <a:lin ang="5400700" scaled="0"/>
        </a:gradFill>
      </p:bgPr>
    </p:bg>
    <p:spTree>
      <p:nvGrpSpPr>
        <p:cNvPr id="995" name="Shape 995"/>
        <p:cNvGrpSpPr/>
        <p:nvPr/>
      </p:nvGrpSpPr>
      <p:grpSpPr>
        <a:xfrm>
          <a:off x="0" y="0"/>
          <a:ext cx="0" cy="0"/>
          <a:chOff x="0" y="0"/>
          <a:chExt cx="0" cy="0"/>
        </a:xfrm>
      </p:grpSpPr>
      <p:sp>
        <p:nvSpPr>
          <p:cNvPr id="996" name="Google Shape;996;p35"/>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35"/>
          <p:cNvGrpSpPr/>
          <p:nvPr/>
        </p:nvGrpSpPr>
        <p:grpSpPr>
          <a:xfrm>
            <a:off x="-1087568" y="-1126448"/>
            <a:ext cx="2274300" cy="2274300"/>
            <a:chOff x="-1087568" y="-1126448"/>
            <a:chExt cx="2274300" cy="2274300"/>
          </a:xfrm>
        </p:grpSpPr>
        <p:sp>
          <p:nvSpPr>
            <p:cNvPr id="1005" name="Google Shape;1005;p3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35"/>
          <p:cNvGrpSpPr/>
          <p:nvPr/>
        </p:nvGrpSpPr>
        <p:grpSpPr>
          <a:xfrm>
            <a:off x="8000382" y="4004977"/>
            <a:ext cx="2274300" cy="2274300"/>
            <a:chOff x="-1087568" y="-1126448"/>
            <a:chExt cx="2274300" cy="2274300"/>
          </a:xfrm>
        </p:grpSpPr>
        <p:sp>
          <p:nvSpPr>
            <p:cNvPr id="1010" name="Google Shape;1010;p3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35"/>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gradFill>
          <a:gsLst>
            <a:gs pos="0">
              <a:schemeClr val="dk2"/>
            </a:gs>
            <a:gs pos="100000">
              <a:schemeClr val="lt2"/>
            </a:gs>
          </a:gsLst>
          <a:lin ang="18900732" scaled="0"/>
        </a:gradFill>
      </p:bgPr>
    </p:bg>
    <p:spTree>
      <p:nvGrpSpPr>
        <p:cNvPr id="1026" name="Shape 1026"/>
        <p:cNvGrpSpPr/>
        <p:nvPr/>
      </p:nvGrpSpPr>
      <p:grpSpPr>
        <a:xfrm>
          <a:off x="0" y="0"/>
          <a:ext cx="0" cy="0"/>
          <a:chOff x="0" y="0"/>
          <a:chExt cx="0" cy="0"/>
        </a:xfrm>
      </p:grpSpPr>
      <p:sp>
        <p:nvSpPr>
          <p:cNvPr id="1027" name="Google Shape;1027;p36"/>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9" name="Google Shape;1029;p36"/>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36"/>
          <p:cNvGrpSpPr/>
          <p:nvPr/>
        </p:nvGrpSpPr>
        <p:grpSpPr>
          <a:xfrm flipH="1">
            <a:off x="7951632" y="-1126448"/>
            <a:ext cx="2274300" cy="2274300"/>
            <a:chOff x="-1087568" y="-1126448"/>
            <a:chExt cx="2274300" cy="2274300"/>
          </a:xfrm>
        </p:grpSpPr>
        <p:sp>
          <p:nvSpPr>
            <p:cNvPr id="1038" name="Google Shape;1038;p3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6"/>
          <p:cNvGrpSpPr/>
          <p:nvPr/>
        </p:nvGrpSpPr>
        <p:grpSpPr>
          <a:xfrm flipH="1">
            <a:off x="-1136318" y="4004977"/>
            <a:ext cx="2274300" cy="2274300"/>
            <a:chOff x="-1087568" y="-1126448"/>
            <a:chExt cx="2274300" cy="2274300"/>
          </a:xfrm>
        </p:grpSpPr>
        <p:sp>
          <p:nvSpPr>
            <p:cNvPr id="1043" name="Google Shape;1043;p3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36"/>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2">
    <p:bg>
      <p:bgPr>
        <a:gradFill>
          <a:gsLst>
            <a:gs pos="0">
              <a:schemeClr val="dk2"/>
            </a:gs>
            <a:gs pos="100000">
              <a:schemeClr val="lt2"/>
            </a:gs>
          </a:gsLst>
          <a:lin ang="5400700" scaled="0"/>
        </a:gradFill>
      </p:bgPr>
    </p:bg>
    <p:spTree>
      <p:nvGrpSpPr>
        <p:cNvPr id="1060" name="Shape 1060"/>
        <p:cNvGrpSpPr/>
        <p:nvPr/>
      </p:nvGrpSpPr>
      <p:grpSpPr>
        <a:xfrm>
          <a:off x="0" y="0"/>
          <a:ext cx="0" cy="0"/>
          <a:chOff x="0" y="0"/>
          <a:chExt cx="0" cy="0"/>
        </a:xfrm>
      </p:grpSpPr>
      <p:sp>
        <p:nvSpPr>
          <p:cNvPr id="1061" name="Google Shape;1061;p37"/>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3" name="Google Shape;1073;p37"/>
          <p:cNvGrpSpPr/>
          <p:nvPr/>
        </p:nvGrpSpPr>
        <p:grpSpPr>
          <a:xfrm>
            <a:off x="-1074487" y="-989812"/>
            <a:ext cx="11292974" cy="7049036"/>
            <a:chOff x="-1074487" y="-989812"/>
            <a:chExt cx="11292974" cy="7049036"/>
          </a:xfrm>
        </p:grpSpPr>
        <p:grpSp>
          <p:nvGrpSpPr>
            <p:cNvPr id="1074" name="Google Shape;1074;p37"/>
            <p:cNvGrpSpPr/>
            <p:nvPr/>
          </p:nvGrpSpPr>
          <p:grpSpPr>
            <a:xfrm>
              <a:off x="7476363" y="3317101"/>
              <a:ext cx="2742124" cy="2742124"/>
              <a:chOff x="-1087568" y="-1126448"/>
              <a:chExt cx="2274300" cy="2274300"/>
            </a:xfrm>
          </p:grpSpPr>
          <p:sp>
            <p:nvSpPr>
              <p:cNvPr id="1075" name="Google Shape;1075;p3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7"/>
            <p:cNvGrpSpPr/>
            <p:nvPr/>
          </p:nvGrpSpPr>
          <p:grpSpPr>
            <a:xfrm>
              <a:off x="-1074487" y="-989812"/>
              <a:ext cx="2742124" cy="2742124"/>
              <a:chOff x="-1087568" y="-1126448"/>
              <a:chExt cx="2274300" cy="2274300"/>
            </a:xfrm>
          </p:grpSpPr>
          <p:sp>
            <p:nvSpPr>
              <p:cNvPr id="1080" name="Google Shape;1080;p3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37"/>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dk2"/>
            </a:gs>
            <a:gs pos="100000">
              <a:schemeClr val="lt2"/>
            </a:gs>
          </a:gsLst>
          <a:lin ang="16200038" scaled="0"/>
        </a:gradFill>
      </p:bgPr>
    </p:bg>
    <p:spTree>
      <p:nvGrpSpPr>
        <p:cNvPr id="94" name="Shape 94"/>
        <p:cNvGrpSpPr/>
        <p:nvPr/>
      </p:nvGrpSpPr>
      <p:grpSpPr>
        <a:xfrm>
          <a:off x="0" y="0"/>
          <a:ext cx="0" cy="0"/>
          <a:chOff x="0" y="0"/>
          <a:chExt cx="0" cy="0"/>
        </a:xfrm>
      </p:grpSpPr>
      <p:sp>
        <p:nvSpPr>
          <p:cNvPr id="95" name="Google Shape;95;p5"/>
          <p:cNvSpPr txBox="1"/>
          <p:nvPr>
            <p:ph idx="1" type="subTitle"/>
          </p:nvPr>
        </p:nvSpPr>
        <p:spPr>
          <a:xfrm>
            <a:off x="1006338" y="2420600"/>
            <a:ext cx="32697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5"/>
          <p:cNvSpPr txBox="1"/>
          <p:nvPr>
            <p:ph idx="2" type="subTitle"/>
          </p:nvPr>
        </p:nvSpPr>
        <p:spPr>
          <a:xfrm>
            <a:off x="1272600" y="2800150"/>
            <a:ext cx="27372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5"/>
          <p:cNvSpPr txBox="1"/>
          <p:nvPr>
            <p:ph type="title"/>
          </p:nvPr>
        </p:nvSpPr>
        <p:spPr>
          <a:xfrm>
            <a:off x="716800" y="4572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5"/>
          <p:cNvSpPr txBox="1"/>
          <p:nvPr>
            <p:ph idx="3" type="subTitle"/>
          </p:nvPr>
        </p:nvSpPr>
        <p:spPr>
          <a:xfrm>
            <a:off x="4867963" y="2420600"/>
            <a:ext cx="32697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5"/>
          <p:cNvSpPr txBox="1"/>
          <p:nvPr>
            <p:ph idx="4" type="subTitle"/>
          </p:nvPr>
        </p:nvSpPr>
        <p:spPr>
          <a:xfrm>
            <a:off x="5134225" y="2800150"/>
            <a:ext cx="27372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5"/>
          <p:cNvSpPr/>
          <p:nvPr/>
        </p:nvSpPr>
        <p:spPr>
          <a:xfrm>
            <a:off x="1340206" y="260785"/>
            <a:ext cx="11424" cy="7332"/>
          </a:xfrm>
          <a:custGeom>
            <a:rect b="b" l="l" r="r" t="t"/>
            <a:pathLst>
              <a:path extrusionOk="0" h="129" w="201">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233578" y="226795"/>
            <a:ext cx="7900" cy="625"/>
          </a:xfrm>
          <a:custGeom>
            <a:rect b="b" l="l" r="r" t="t"/>
            <a:pathLst>
              <a:path extrusionOk="0" h="11" w="139">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328611" y="254419"/>
            <a:ext cx="8468" cy="4718"/>
          </a:xfrm>
          <a:custGeom>
            <a:rect b="b" l="l" r="r" t="t"/>
            <a:pathLst>
              <a:path extrusionOk="0" h="83" w="149">
                <a:moveTo>
                  <a:pt x="0" y="1"/>
                </a:moveTo>
                <a:cubicBezTo>
                  <a:pt x="51" y="26"/>
                  <a:pt x="97" y="52"/>
                  <a:pt x="148" y="82"/>
                </a:cubicBezTo>
                <a:cubicBezTo>
                  <a:pt x="102" y="52"/>
                  <a:pt x="51" y="2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352426" y="268344"/>
            <a:ext cx="10230" cy="7332"/>
          </a:xfrm>
          <a:custGeom>
            <a:rect b="b" l="l" r="r" t="t"/>
            <a:pathLst>
              <a:path extrusionOk="0" h="129" w="180">
                <a:moveTo>
                  <a:pt x="0" y="1"/>
                </a:moveTo>
                <a:cubicBezTo>
                  <a:pt x="62" y="47"/>
                  <a:pt x="118" y="88"/>
                  <a:pt x="179" y="129"/>
                </a:cubicBezTo>
                <a:cubicBezTo>
                  <a:pt x="118" y="88"/>
                  <a:pt x="57" y="42"/>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1261201" y="230319"/>
            <a:ext cx="7900" cy="1762"/>
          </a:xfrm>
          <a:custGeom>
            <a:rect b="b" l="l" r="r" t="t"/>
            <a:pathLst>
              <a:path extrusionOk="0" h="31" w="139">
                <a:moveTo>
                  <a:pt x="0" y="0"/>
                </a:moveTo>
                <a:cubicBezTo>
                  <a:pt x="46" y="5"/>
                  <a:pt x="97" y="21"/>
                  <a:pt x="138" y="31"/>
                </a:cubicBezTo>
                <a:cubicBezTo>
                  <a:pt x="97" y="21"/>
                  <a:pt x="46"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1247503" y="228273"/>
            <a:ext cx="7900" cy="909"/>
          </a:xfrm>
          <a:custGeom>
            <a:rect b="b" l="l" r="r" t="t"/>
            <a:pathLst>
              <a:path extrusionOk="0" h="16" w="139">
                <a:moveTo>
                  <a:pt x="1" y="0"/>
                </a:moveTo>
                <a:lnTo>
                  <a:pt x="139" y="16"/>
                </a:ln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1274274" y="233218"/>
            <a:ext cx="11651" cy="3240"/>
          </a:xfrm>
          <a:custGeom>
            <a:rect b="b" l="l" r="r" t="t"/>
            <a:pathLst>
              <a:path extrusionOk="0" h="57" w="205">
                <a:moveTo>
                  <a:pt x="0" y="0"/>
                </a:moveTo>
                <a:cubicBezTo>
                  <a:pt x="72" y="21"/>
                  <a:pt x="133" y="41"/>
                  <a:pt x="205" y="56"/>
                </a:cubicBezTo>
                <a:cubicBezTo>
                  <a:pt x="138" y="41"/>
                  <a:pt x="72" y="21"/>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1316959" y="248621"/>
            <a:ext cx="7332" cy="3524"/>
          </a:xfrm>
          <a:custGeom>
            <a:rect b="b" l="l" r="r" t="t"/>
            <a:pathLst>
              <a:path extrusionOk="0" h="62" w="129">
                <a:moveTo>
                  <a:pt x="1" y="0"/>
                </a:moveTo>
                <a:cubicBezTo>
                  <a:pt x="47" y="16"/>
                  <a:pt x="88" y="36"/>
                  <a:pt x="128" y="62"/>
                </a:cubicBezTo>
                <a:cubicBezTo>
                  <a:pt x="88" y="36"/>
                  <a:pt x="47"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1290245" y="237879"/>
            <a:ext cx="9037" cy="3524"/>
          </a:xfrm>
          <a:custGeom>
            <a:rect b="b" l="l" r="r" t="t"/>
            <a:pathLst>
              <a:path extrusionOk="0" h="62" w="159">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1304455" y="243108"/>
            <a:ext cx="7332" cy="2956"/>
          </a:xfrm>
          <a:custGeom>
            <a:rect b="b" l="l" r="r" t="t"/>
            <a:pathLst>
              <a:path extrusionOk="0" h="52" w="129">
                <a:moveTo>
                  <a:pt x="1" y="0"/>
                </a:moveTo>
                <a:cubicBezTo>
                  <a:pt x="42" y="21"/>
                  <a:pt x="88" y="36"/>
                  <a:pt x="129" y="51"/>
                </a:cubicBezTo>
                <a:cubicBezTo>
                  <a:pt x="88" y="36"/>
                  <a:pt x="42" y="21"/>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1217266" y="225942"/>
            <a:ext cx="10230" cy="341"/>
          </a:xfrm>
          <a:custGeom>
            <a:rect b="b" l="l" r="r" t="t"/>
            <a:pathLst>
              <a:path extrusionOk="0" h="6" w="180">
                <a:moveTo>
                  <a:pt x="1" y="0"/>
                </a:moveTo>
                <a:cubicBezTo>
                  <a:pt x="62" y="0"/>
                  <a:pt x="119" y="0"/>
                  <a:pt x="180" y="6"/>
                </a:cubicBezTo>
                <a:cubicBezTo>
                  <a:pt x="119" y="0"/>
                  <a:pt x="62" y="0"/>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351573" y="268060"/>
            <a:ext cx="909" cy="341"/>
          </a:xfrm>
          <a:custGeom>
            <a:rect b="b" l="l" r="r" t="t"/>
            <a:pathLst>
              <a:path extrusionOk="0" h="6" w="16">
                <a:moveTo>
                  <a:pt x="0" y="1"/>
                </a:moveTo>
                <a:cubicBezTo>
                  <a:pt x="5" y="1"/>
                  <a:pt x="5" y="6"/>
                  <a:pt x="15" y="6"/>
                </a:cubicBezTo>
                <a:cubicBezTo>
                  <a:pt x="5" y="1"/>
                  <a:pt x="5"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1312014" y="246291"/>
            <a:ext cx="5001" cy="2387"/>
          </a:xfrm>
          <a:custGeom>
            <a:rect b="b" l="l" r="r" t="t"/>
            <a:pathLst>
              <a:path extrusionOk="0" h="42" w="88">
                <a:moveTo>
                  <a:pt x="1" y="0"/>
                </a:moveTo>
                <a:cubicBezTo>
                  <a:pt x="31" y="16"/>
                  <a:pt x="57" y="26"/>
                  <a:pt x="88" y="41"/>
                </a:cubicBezTo>
                <a:cubicBezTo>
                  <a:pt x="57" y="26"/>
                  <a:pt x="31"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1324234" y="252088"/>
            <a:ext cx="5001" cy="2387"/>
          </a:xfrm>
          <a:custGeom>
            <a:rect b="b" l="l" r="r" t="t"/>
            <a:pathLst>
              <a:path extrusionOk="0" h="42" w="88">
                <a:moveTo>
                  <a:pt x="0" y="1"/>
                </a:moveTo>
                <a:cubicBezTo>
                  <a:pt x="26" y="11"/>
                  <a:pt x="52" y="26"/>
                  <a:pt x="87" y="41"/>
                </a:cubicBezTo>
                <a:cubicBezTo>
                  <a:pt x="52" y="26"/>
                  <a:pt x="26" y="1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1337023" y="259079"/>
            <a:ext cx="3240" cy="1762"/>
          </a:xfrm>
          <a:custGeom>
            <a:rect b="b" l="l" r="r" t="t"/>
            <a:pathLst>
              <a:path extrusionOk="0" h="31" w="57">
                <a:moveTo>
                  <a:pt x="0" y="0"/>
                </a:moveTo>
                <a:lnTo>
                  <a:pt x="0" y="0"/>
                </a:lnTo>
                <a:cubicBezTo>
                  <a:pt x="21" y="10"/>
                  <a:pt x="41" y="21"/>
                  <a:pt x="57" y="31"/>
                </a:cubicBezTo>
                <a:cubicBezTo>
                  <a:pt x="41" y="16"/>
                  <a:pt x="21"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1362600" y="275619"/>
            <a:ext cx="2103" cy="2103"/>
          </a:xfrm>
          <a:custGeom>
            <a:rect b="b" l="l" r="r" t="t"/>
            <a:pathLst>
              <a:path extrusionOk="0" h="37" w="37">
                <a:moveTo>
                  <a:pt x="0" y="1"/>
                </a:moveTo>
                <a:cubicBezTo>
                  <a:pt x="11" y="16"/>
                  <a:pt x="21" y="26"/>
                  <a:pt x="36" y="36"/>
                </a:cubicBezTo>
                <a:cubicBezTo>
                  <a:pt x="21" y="21"/>
                  <a:pt x="11" y="1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1255347" y="229125"/>
            <a:ext cx="5854" cy="1250"/>
          </a:xfrm>
          <a:custGeom>
            <a:rect b="b" l="l" r="r" t="t"/>
            <a:pathLst>
              <a:path extrusionOk="0" h="22" w="103">
                <a:moveTo>
                  <a:pt x="1" y="1"/>
                </a:moveTo>
                <a:lnTo>
                  <a:pt x="1" y="1"/>
                </a:lnTo>
                <a:cubicBezTo>
                  <a:pt x="31" y="11"/>
                  <a:pt x="72" y="16"/>
                  <a:pt x="103" y="21"/>
                </a:cubicBezTo>
                <a:cubicBezTo>
                  <a:pt x="72" y="16"/>
                  <a:pt x="31" y="6"/>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241422" y="227363"/>
            <a:ext cx="6138" cy="682"/>
          </a:xfrm>
          <a:custGeom>
            <a:rect b="b" l="l" r="r" t="t"/>
            <a:pathLst>
              <a:path extrusionOk="0" h="12" w="108">
                <a:moveTo>
                  <a:pt x="0" y="1"/>
                </a:moveTo>
                <a:cubicBezTo>
                  <a:pt x="41" y="6"/>
                  <a:pt x="72" y="6"/>
                  <a:pt x="108" y="11"/>
                </a:cubicBezTo>
                <a:cubicBezTo>
                  <a:pt x="72" y="6"/>
                  <a:pt x="36"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1227781" y="225942"/>
            <a:ext cx="5854" cy="341"/>
          </a:xfrm>
          <a:custGeom>
            <a:rect b="b" l="l" r="r" t="t"/>
            <a:pathLst>
              <a:path extrusionOk="0" h="6" w="103">
                <a:moveTo>
                  <a:pt x="0" y="0"/>
                </a:moveTo>
                <a:cubicBezTo>
                  <a:pt x="31" y="6"/>
                  <a:pt x="61" y="6"/>
                  <a:pt x="102" y="6"/>
                </a:cubicBezTo>
                <a:cubicBezTo>
                  <a:pt x="72" y="6"/>
                  <a:pt x="31" y="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1285869" y="236401"/>
            <a:ext cx="4433" cy="1535"/>
          </a:xfrm>
          <a:custGeom>
            <a:rect b="b" l="l" r="r" t="t"/>
            <a:pathLst>
              <a:path extrusionOk="0" h="27" w="78">
                <a:moveTo>
                  <a:pt x="1" y="0"/>
                </a:moveTo>
                <a:lnTo>
                  <a:pt x="1" y="0"/>
                </a:lnTo>
                <a:cubicBezTo>
                  <a:pt x="26" y="11"/>
                  <a:pt x="52" y="21"/>
                  <a:pt x="77" y="26"/>
                </a:cubicBezTo>
                <a:cubicBezTo>
                  <a:pt x="52" y="21"/>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1299510" y="241346"/>
            <a:ext cx="5286" cy="1819"/>
          </a:xfrm>
          <a:custGeom>
            <a:rect b="b" l="l" r="r" t="t"/>
            <a:pathLst>
              <a:path extrusionOk="0" h="32" w="93">
                <a:moveTo>
                  <a:pt x="1" y="0"/>
                </a:moveTo>
                <a:cubicBezTo>
                  <a:pt x="37" y="11"/>
                  <a:pt x="57" y="26"/>
                  <a:pt x="93" y="31"/>
                </a:cubicBezTo>
                <a:cubicBezTo>
                  <a:pt x="62" y="16"/>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1269045" y="232024"/>
            <a:ext cx="5570" cy="1250"/>
          </a:xfrm>
          <a:custGeom>
            <a:rect b="b" l="l" r="r" t="t"/>
            <a:pathLst>
              <a:path extrusionOk="0" h="22" w="98">
                <a:moveTo>
                  <a:pt x="0" y="1"/>
                </a:moveTo>
                <a:lnTo>
                  <a:pt x="97" y="21"/>
                </a:ln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5"/>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5"/>
          <p:cNvGrpSpPr/>
          <p:nvPr/>
        </p:nvGrpSpPr>
        <p:grpSpPr>
          <a:xfrm flipH="1">
            <a:off x="7951632" y="-1126448"/>
            <a:ext cx="2274300" cy="2274300"/>
            <a:chOff x="-1087568" y="-1126448"/>
            <a:chExt cx="2274300" cy="2274300"/>
          </a:xfrm>
        </p:grpSpPr>
        <p:sp>
          <p:nvSpPr>
            <p:cNvPr id="133" name="Google Shape;133;p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5"/>
          <p:cNvGrpSpPr/>
          <p:nvPr/>
        </p:nvGrpSpPr>
        <p:grpSpPr>
          <a:xfrm flipH="1">
            <a:off x="-1136318" y="4004977"/>
            <a:ext cx="2274300" cy="2274300"/>
            <a:chOff x="-1087568" y="-1126448"/>
            <a:chExt cx="2274300" cy="2274300"/>
          </a:xfrm>
        </p:grpSpPr>
        <p:sp>
          <p:nvSpPr>
            <p:cNvPr id="138" name="Google Shape;138;p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5"/>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dk2"/>
            </a:gs>
            <a:gs pos="100000">
              <a:schemeClr val="lt2"/>
            </a:gs>
          </a:gsLst>
          <a:lin ang="16200038" scaled="0"/>
        </a:gradFill>
      </p:bgPr>
    </p:bg>
    <p:spTree>
      <p:nvGrpSpPr>
        <p:cNvPr id="155" name="Shape 155"/>
        <p:cNvGrpSpPr/>
        <p:nvPr/>
      </p:nvGrpSpPr>
      <p:grpSpPr>
        <a:xfrm>
          <a:off x="0" y="0"/>
          <a:ext cx="0" cy="0"/>
          <a:chOff x="0" y="0"/>
          <a:chExt cx="0" cy="0"/>
        </a:xfrm>
      </p:grpSpPr>
      <p:sp>
        <p:nvSpPr>
          <p:cNvPr id="156" name="Google Shape;156;p6"/>
          <p:cNvSpPr txBox="1"/>
          <p:nvPr>
            <p:ph type="title"/>
          </p:nvPr>
        </p:nvSpPr>
        <p:spPr>
          <a:xfrm>
            <a:off x="716800" y="4565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6"/>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6"/>
          <p:cNvGrpSpPr/>
          <p:nvPr/>
        </p:nvGrpSpPr>
        <p:grpSpPr>
          <a:xfrm>
            <a:off x="-1134868" y="-1133248"/>
            <a:ext cx="2274300" cy="2274300"/>
            <a:chOff x="-1087568" y="-1126448"/>
            <a:chExt cx="2274300" cy="2274300"/>
          </a:xfrm>
        </p:grpSpPr>
        <p:sp>
          <p:nvSpPr>
            <p:cNvPr id="162" name="Google Shape;162;p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6"/>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8441760" y="908819"/>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8378022" y="-116473"/>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flipH="1" rot="10800000">
            <a:off x="7833036" y="-107682"/>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flipH="1">
            <a:off x="8496218" y="4471301"/>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6"/>
          <p:cNvGrpSpPr/>
          <p:nvPr/>
        </p:nvGrpSpPr>
        <p:grpSpPr>
          <a:xfrm rot="10800000">
            <a:off x="8040350" y="4025570"/>
            <a:ext cx="2274300" cy="2274300"/>
            <a:chOff x="-1087568" y="-1126448"/>
            <a:chExt cx="2274300" cy="2274300"/>
          </a:xfrm>
        </p:grpSpPr>
        <p:sp>
          <p:nvSpPr>
            <p:cNvPr id="176" name="Google Shape;176;p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6"/>
          <p:cNvSpPr/>
          <p:nvPr/>
        </p:nvSpPr>
        <p:spPr>
          <a:xfrm rot="10800000">
            <a:off x="8648389" y="27605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rot="10800000">
            <a:off x="8615208" y="412460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rot="10800000">
            <a:off x="8183557" y="477446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rot="10800000">
            <a:off x="8817294" y="231213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dk2"/>
            </a:gs>
            <a:gs pos="100000">
              <a:schemeClr val="lt2"/>
            </a:gs>
          </a:gsLst>
          <a:lin ang="10801400" scaled="0"/>
        </a:gradFill>
      </p:bgPr>
    </p:bg>
    <p:spTree>
      <p:nvGrpSpPr>
        <p:cNvPr id="184" name="Shape 184"/>
        <p:cNvGrpSpPr/>
        <p:nvPr/>
      </p:nvGrpSpPr>
      <p:grpSpPr>
        <a:xfrm>
          <a:off x="0" y="0"/>
          <a:ext cx="0" cy="0"/>
          <a:chOff x="0" y="0"/>
          <a:chExt cx="0" cy="0"/>
        </a:xfrm>
      </p:grpSpPr>
      <p:sp>
        <p:nvSpPr>
          <p:cNvPr id="185" name="Google Shape;185;p7"/>
          <p:cNvSpPr txBox="1"/>
          <p:nvPr>
            <p:ph type="title"/>
          </p:nvPr>
        </p:nvSpPr>
        <p:spPr>
          <a:xfrm>
            <a:off x="678700" y="456775"/>
            <a:ext cx="3893400" cy="101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7"/>
          <p:cNvSpPr/>
          <p:nvPr/>
        </p:nvSpPr>
        <p:spPr>
          <a:xfrm flipH="1" rot="-194745">
            <a:off x="-190189"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rot="-10441822">
            <a:off x="-236933" y="3637813"/>
            <a:ext cx="1002677" cy="1615389"/>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rot="10800000">
            <a:off x="862061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rot="10800000">
            <a:off x="8451926"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rot="10800000">
            <a:off x="8194650" y="-173562"/>
            <a:ext cx="95227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rot="10800000">
            <a:off x="8194660" y="467343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rot="10800000">
            <a:off x="269292" y="1948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10800000">
            <a:off x="8949721" y="2594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rot="10800000">
            <a:off x="8723321" y="48661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rot="10800000">
            <a:off x="204644" y="45142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rot="538783">
            <a:off x="72335" y="449102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rot="10800000">
            <a:off x="173759" y="1315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flipH="1" rot="5400000">
            <a:off x="8489677" y="312174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flipH="1">
            <a:off x="5386778" y="2351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flipH="1">
            <a:off x="6113838" y="260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7"/>
          <p:cNvGrpSpPr/>
          <p:nvPr/>
        </p:nvGrpSpPr>
        <p:grpSpPr>
          <a:xfrm rot="-5400000">
            <a:off x="5494129" y="-3584126"/>
            <a:ext cx="7174183" cy="7174183"/>
            <a:chOff x="-3791416" y="-1218645"/>
            <a:chExt cx="7569300" cy="7569300"/>
          </a:xfrm>
        </p:grpSpPr>
        <p:sp>
          <p:nvSpPr>
            <p:cNvPr id="202" name="Google Shape;202;p7"/>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dk2"/>
            </a:gs>
            <a:gs pos="100000">
              <a:schemeClr val="lt2"/>
            </a:gs>
          </a:gsLst>
          <a:lin ang="18900044" scaled="0"/>
        </a:gradFill>
      </p:bgPr>
    </p:bg>
    <p:spTree>
      <p:nvGrpSpPr>
        <p:cNvPr id="207" name="Shape 207"/>
        <p:cNvGrpSpPr/>
        <p:nvPr/>
      </p:nvGrpSpPr>
      <p:grpSpPr>
        <a:xfrm>
          <a:off x="0" y="0"/>
          <a:ext cx="0" cy="0"/>
          <a:chOff x="0" y="0"/>
          <a:chExt cx="0" cy="0"/>
        </a:xfrm>
      </p:grpSpPr>
      <p:sp>
        <p:nvSpPr>
          <p:cNvPr id="208" name="Google Shape;208;p8"/>
          <p:cNvSpPr txBox="1"/>
          <p:nvPr>
            <p:ph type="title"/>
          </p:nvPr>
        </p:nvSpPr>
        <p:spPr>
          <a:xfrm>
            <a:off x="1388100" y="1433250"/>
            <a:ext cx="6367800" cy="22770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4800"/>
              <a:buNone/>
              <a:defRPr sz="9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9" name="Google Shape;209;p8"/>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8"/>
          <p:cNvGrpSpPr/>
          <p:nvPr/>
        </p:nvGrpSpPr>
        <p:grpSpPr>
          <a:xfrm>
            <a:off x="-1074487" y="-989812"/>
            <a:ext cx="11292974" cy="7049036"/>
            <a:chOff x="-1074487" y="-989812"/>
            <a:chExt cx="11292974" cy="7049036"/>
          </a:xfrm>
        </p:grpSpPr>
        <p:grpSp>
          <p:nvGrpSpPr>
            <p:cNvPr id="222" name="Google Shape;222;p8"/>
            <p:cNvGrpSpPr/>
            <p:nvPr/>
          </p:nvGrpSpPr>
          <p:grpSpPr>
            <a:xfrm>
              <a:off x="7476363" y="3317101"/>
              <a:ext cx="2742124" cy="2742124"/>
              <a:chOff x="-1087568" y="-1126448"/>
              <a:chExt cx="2274300" cy="2274300"/>
            </a:xfrm>
          </p:grpSpPr>
          <p:sp>
            <p:nvSpPr>
              <p:cNvPr id="223" name="Google Shape;223;p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8"/>
            <p:cNvGrpSpPr/>
            <p:nvPr/>
          </p:nvGrpSpPr>
          <p:grpSpPr>
            <a:xfrm>
              <a:off x="-1074487" y="-989812"/>
              <a:ext cx="2742124" cy="2742124"/>
              <a:chOff x="-1087568" y="-1126448"/>
              <a:chExt cx="2274300" cy="2274300"/>
            </a:xfrm>
          </p:grpSpPr>
          <p:sp>
            <p:nvSpPr>
              <p:cNvPr id="228" name="Google Shape;228;p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2" name="Google Shape;232;p8"/>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100000">
              <a:schemeClr val="lt2"/>
            </a:gs>
          </a:gsLst>
          <a:lin ang="16200038" scaled="0"/>
        </a:gradFill>
      </p:bgPr>
    </p:bg>
    <p:spTree>
      <p:nvGrpSpPr>
        <p:cNvPr id="245" name="Shape 245"/>
        <p:cNvGrpSpPr/>
        <p:nvPr/>
      </p:nvGrpSpPr>
      <p:grpSpPr>
        <a:xfrm>
          <a:off x="0" y="0"/>
          <a:ext cx="0" cy="0"/>
          <a:chOff x="0" y="0"/>
          <a:chExt cx="0" cy="0"/>
        </a:xfrm>
      </p:grpSpPr>
      <p:sp>
        <p:nvSpPr>
          <p:cNvPr id="246" name="Google Shape;246;p9"/>
          <p:cNvSpPr txBox="1"/>
          <p:nvPr>
            <p:ph type="title"/>
          </p:nvPr>
        </p:nvSpPr>
        <p:spPr>
          <a:xfrm>
            <a:off x="4329650" y="1517175"/>
            <a:ext cx="4078800" cy="8145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000">
                <a:solidFill>
                  <a:schemeClr val="dk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7" name="Google Shape;247;p9"/>
          <p:cNvSpPr txBox="1"/>
          <p:nvPr>
            <p:ph idx="1" type="subTitle"/>
          </p:nvPr>
        </p:nvSpPr>
        <p:spPr>
          <a:xfrm>
            <a:off x="4329025" y="2200425"/>
            <a:ext cx="3859800" cy="14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8" name="Google Shape;248;p9"/>
          <p:cNvSpPr/>
          <p:nvPr/>
        </p:nvSpPr>
        <p:spPr>
          <a:xfrm rot="-5400000">
            <a:off x="1958929" y="-877893"/>
            <a:ext cx="649787" cy="1804495"/>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rot="-5400000">
            <a:off x="7723752" y="943010"/>
            <a:ext cx="1325793" cy="111560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rot="-5400000">
            <a:off x="3583353" y="-418831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rot="-5400000">
            <a:off x="259780" y="-730963"/>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flipH="1" rot="5400000">
            <a:off x="8299399" y="438522"/>
            <a:ext cx="73399" cy="7335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rot="-5400000">
            <a:off x="7253791" y="3286113"/>
            <a:ext cx="1308629" cy="363413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538088">
            <a:off x="8082029" y="3722830"/>
            <a:ext cx="1325784" cy="111559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flipH="1">
            <a:off x="2221599" y="3765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9"/>
          <p:cNvGrpSpPr/>
          <p:nvPr/>
        </p:nvGrpSpPr>
        <p:grpSpPr>
          <a:xfrm>
            <a:off x="-1461648" y="390277"/>
            <a:ext cx="4362945" cy="4362945"/>
            <a:chOff x="-3791416" y="-1218645"/>
            <a:chExt cx="7569300" cy="7569300"/>
          </a:xfrm>
        </p:grpSpPr>
        <p:sp>
          <p:nvSpPr>
            <p:cNvPr id="266" name="Google Shape;266;p9"/>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dk2"/>
            </a:gs>
            <a:gs pos="100000">
              <a:schemeClr val="lt2"/>
            </a:gs>
          </a:gsLst>
          <a:lin ang="18900732" scaled="0"/>
        </a:gradFill>
      </p:bgPr>
    </p:bg>
    <p:spTree>
      <p:nvGrpSpPr>
        <p:cNvPr id="271" name="Shape 271"/>
        <p:cNvGrpSpPr/>
        <p:nvPr/>
      </p:nvGrpSpPr>
      <p:grpSpPr>
        <a:xfrm>
          <a:off x="0" y="0"/>
          <a:ext cx="0" cy="0"/>
          <a:chOff x="0" y="0"/>
          <a:chExt cx="0" cy="0"/>
        </a:xfrm>
      </p:grpSpPr>
      <p:sp>
        <p:nvSpPr>
          <p:cNvPr id="272" name="Google Shape;272;p10"/>
          <p:cNvSpPr txBox="1"/>
          <p:nvPr>
            <p:ph type="title"/>
          </p:nvPr>
        </p:nvSpPr>
        <p:spPr>
          <a:xfrm>
            <a:off x="716800" y="3107900"/>
            <a:ext cx="2760900" cy="153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3" name="Google Shape;273;p10"/>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flipH="1">
            <a:off x="3926949" y="1008173"/>
            <a:ext cx="119503"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30200"/>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38"/>
          <p:cNvSpPr txBox="1"/>
          <p:nvPr>
            <p:ph type="ctrTitle"/>
          </p:nvPr>
        </p:nvSpPr>
        <p:spPr>
          <a:xfrm>
            <a:off x="4143850" y="1168838"/>
            <a:ext cx="4424100" cy="24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EARTH'S ATMOSPHERE CLASS</a:t>
            </a:r>
            <a:endParaRPr/>
          </a:p>
        </p:txBody>
      </p:sp>
      <p:sp>
        <p:nvSpPr>
          <p:cNvPr id="1102" name="Google Shape;1102;p38"/>
          <p:cNvSpPr txBox="1"/>
          <p:nvPr>
            <p:ph idx="1" type="subTitle"/>
          </p:nvPr>
        </p:nvSpPr>
        <p:spPr>
          <a:xfrm>
            <a:off x="4143425" y="3574238"/>
            <a:ext cx="4424100" cy="4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your presentation begins</a:t>
            </a:r>
            <a:endParaRPr/>
          </a:p>
        </p:txBody>
      </p:sp>
      <p:grpSp>
        <p:nvGrpSpPr>
          <p:cNvPr id="1103" name="Google Shape;1103;p38"/>
          <p:cNvGrpSpPr/>
          <p:nvPr/>
        </p:nvGrpSpPr>
        <p:grpSpPr>
          <a:xfrm>
            <a:off x="-1412979" y="1264873"/>
            <a:ext cx="2812459" cy="2602251"/>
            <a:chOff x="4730175" y="1009275"/>
            <a:chExt cx="2967982" cy="2746149"/>
          </a:xfrm>
        </p:grpSpPr>
        <p:sp>
          <p:nvSpPr>
            <p:cNvPr id="1104" name="Google Shape;1104;p38"/>
            <p:cNvSpPr/>
            <p:nvPr/>
          </p:nvSpPr>
          <p:spPr>
            <a:xfrm>
              <a:off x="4730175" y="1009275"/>
              <a:ext cx="2879900" cy="2746149"/>
            </a:xfrm>
            <a:custGeom>
              <a:rect b="b" l="l" r="r" t="t"/>
              <a:pathLst>
                <a:path extrusionOk="0" h="42850" w="44937">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5026584" y="1079196"/>
              <a:ext cx="2529726" cy="2495375"/>
            </a:xfrm>
            <a:custGeom>
              <a:rect b="b" l="l" r="r" t="t"/>
              <a:pathLst>
                <a:path extrusionOk="0" h="38937" w="39473">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5035300" y="1076824"/>
              <a:ext cx="2517229" cy="2476726"/>
            </a:xfrm>
            <a:custGeom>
              <a:rect b="b" l="l" r="r" t="t"/>
              <a:pathLst>
                <a:path extrusionOk="0" h="38646" w="39278">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5106566" y="1154180"/>
              <a:ext cx="2413471" cy="2344193"/>
            </a:xfrm>
            <a:custGeom>
              <a:rect b="b" l="l" r="r" t="t"/>
              <a:pathLst>
                <a:path extrusionOk="0" h="36578" w="37659">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4766769" y="1372980"/>
              <a:ext cx="2798317" cy="930166"/>
            </a:xfrm>
            <a:custGeom>
              <a:rect b="b" l="l" r="r" t="t"/>
              <a:pathLst>
                <a:path extrusionOk="0" h="14514" w="43664">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4766834" y="1371762"/>
              <a:ext cx="2794471" cy="929397"/>
            </a:xfrm>
            <a:custGeom>
              <a:rect b="b" l="l" r="r" t="t"/>
              <a:pathLst>
                <a:path extrusionOk="0" h="14502" w="43604">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5626836" y="2371999"/>
              <a:ext cx="1225545" cy="446369"/>
            </a:xfrm>
            <a:custGeom>
              <a:rect b="b" l="l" r="r" t="t"/>
              <a:pathLst>
                <a:path extrusionOk="0" h="6965" w="19123">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5626708" y="2473900"/>
              <a:ext cx="1225673" cy="344470"/>
            </a:xfrm>
            <a:custGeom>
              <a:rect b="b" l="l" r="r" t="t"/>
              <a:pathLst>
                <a:path extrusionOk="0" h="5375" w="19125">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a:off x="4765808" y="2220685"/>
              <a:ext cx="1378714" cy="813142"/>
            </a:xfrm>
            <a:custGeom>
              <a:rect b="b" l="l" r="r" t="t"/>
              <a:pathLst>
                <a:path extrusionOk="0" h="12688" w="21513">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4765808" y="2219275"/>
              <a:ext cx="1378714" cy="814552"/>
            </a:xfrm>
            <a:custGeom>
              <a:rect b="b" l="l" r="r" t="t"/>
              <a:pathLst>
                <a:path extrusionOk="0" h="12710" w="21513">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6480879" y="2378280"/>
              <a:ext cx="1217278" cy="805580"/>
            </a:xfrm>
            <a:custGeom>
              <a:rect b="b" l="l" r="r" t="t"/>
              <a:pathLst>
                <a:path extrusionOk="0" h="12570" w="18994">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8"/>
            <p:cNvSpPr/>
            <p:nvPr/>
          </p:nvSpPr>
          <p:spPr>
            <a:xfrm>
              <a:off x="6478379" y="2378280"/>
              <a:ext cx="1219777" cy="805580"/>
            </a:xfrm>
            <a:custGeom>
              <a:rect b="b" l="l" r="r" t="t"/>
              <a:pathLst>
                <a:path extrusionOk="0" h="12570" w="19033">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6" name="Google Shape;1116;p38"/>
          <p:cNvSpPr/>
          <p:nvPr/>
        </p:nvSpPr>
        <p:spPr>
          <a:xfrm>
            <a:off x="2768875" y="2501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699130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1683850" y="6064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8279200" y="3586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2085475" y="1832325"/>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250075" y="2250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a:off x="3073325" y="16750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a:off x="1007400" y="396647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a:off x="1958100" y="43909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a:off x="2753888" y="4593825"/>
            <a:ext cx="220713" cy="294030"/>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a:off x="561413" y="4530988"/>
            <a:ext cx="316817" cy="419709"/>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a:off x="4785800" y="2829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a:off x="8483525" y="48878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a:off x="8825650" y="3773355"/>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a:off x="2579100" y="3486930"/>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a:off x="4048400" y="46955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a:off x="5181325" y="320267"/>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39"/>
          <p:cNvSpPr txBox="1"/>
          <p:nvPr>
            <p:ph idx="1" type="body"/>
          </p:nvPr>
        </p:nvSpPr>
        <p:spPr>
          <a:xfrm>
            <a:off x="716800" y="686575"/>
            <a:ext cx="7710300" cy="3651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2"/>
              </a:buClr>
              <a:buSzPts val="1100"/>
              <a:buFont typeface="Arial"/>
              <a:buNone/>
            </a:pPr>
            <a:r>
              <a:rPr lang="en"/>
              <a:t>The solar system stands as one of the greatest mysteries of the universe, inspiring humanity throughout history and serving as a profound symbol of our place in the cosmos. Nestled at our fingertips yet sprawling across the vastness of space, the solar system is a masterpiece of cosmic artistry, a testament to the awe-inspiring forces of nature and the boundless wonders of the universe. With the sun blazing at its center, emitting warmth and light, and planets gracefully pirouetting in its cosmic ballet, the solar system is not only the home to our Earth but also holds mysteries and wonders waiting to be unveiled.</a:t>
            </a:r>
            <a:endParaRPr/>
          </a:p>
          <a:p>
            <a:pPr indent="457200" lvl="0" marL="0" rtl="0" algn="l">
              <a:spcBef>
                <a:spcPts val="0"/>
              </a:spcBef>
              <a:spcAft>
                <a:spcPts val="0"/>
              </a:spcAft>
              <a:buClr>
                <a:schemeClr val="dk2"/>
              </a:buClr>
              <a:buSzPts val="1100"/>
              <a:buFont typeface="Arial"/>
              <a:buNone/>
            </a:pPr>
            <a:r>
              <a:t/>
            </a:r>
            <a:endParaRPr/>
          </a:p>
          <a:p>
            <a:pPr indent="457200" lvl="0" marL="0" rtl="0" algn="l">
              <a:spcBef>
                <a:spcPts val="0"/>
              </a:spcBef>
              <a:spcAft>
                <a:spcPts val="0"/>
              </a:spcAft>
              <a:buClr>
                <a:schemeClr val="dk2"/>
              </a:buClr>
              <a:buSzPts val="1100"/>
              <a:buFont typeface="Arial"/>
              <a:buNone/>
            </a:pPr>
            <a:r>
              <a:rPr lang="en"/>
              <a:t>At its heart, the sun reigns as the majestic ruler, a celestial furnace that fuels life and sustains the delicate balance of our solar neighborhood. As the largest star in the solar system, the sun not only provides light and heat to the orbiting planets but also maintains a dynamic equilibrium in the intricate dance of gravity. The sun is not just a fiery ball of gas; it is a beacon of light that illuminates the dark expanse of space, a cosmic lighthouse guiding us through the vastness of the universe.</a:t>
            </a:r>
            <a:endParaRPr/>
          </a:p>
          <a:p>
            <a:pPr indent="457200" lvl="0" marL="0" rtl="0" algn="l">
              <a:spcBef>
                <a:spcPts val="0"/>
              </a:spcBef>
              <a:spcAft>
                <a:spcPts val="0"/>
              </a:spcAft>
              <a:buClr>
                <a:schemeClr val="dk2"/>
              </a:buClr>
              <a:buSzPts val="1100"/>
              <a:buFont typeface="Arial"/>
              <a:buNone/>
            </a:pPr>
            <a:r>
              <a:t/>
            </a:r>
            <a:endParaRPr/>
          </a:p>
          <a:p>
            <a:pPr indent="457200" lvl="0" marL="0" rtl="0" algn="l">
              <a:spcBef>
                <a:spcPts val="0"/>
              </a:spcBef>
              <a:spcAft>
                <a:spcPts val="0"/>
              </a:spcAft>
              <a:buClr>
                <a:schemeClr val="dk2"/>
              </a:buClr>
              <a:buSzPts val="1100"/>
              <a:buFont typeface="Arial"/>
              <a:buNone/>
            </a:pPr>
            <a:r>
              <a:rPr lang="en"/>
              <a:t>The planets, with their diversity and unique characteristics, orbit the sun like dancers in a cosmic ballet, each performing its own elegant dance through the heavens. From the scorching heat of Mercury to the icy chill of Neptune, each planet has its own captivating story to tell, a tale of formation and evolution that speaks to the wonders of the cosmos. Terrestrial planets like Earth, Venus, and Mars display rocky, rugged landscapes with solid, hard surfaces, offering glimpses into the tumultuous history of our solar system. Meanwhile, gas giants like Jupiter and Saturn offer breathtaking vistas with colorful atmospheres and mesmerizing rings, showcasing the beauty and grandeur of the outer reaches of our celestial neighborhood.</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138" name="Google Shape;1138;p39"/>
          <p:cNvSpPr/>
          <p:nvPr/>
        </p:nvSpPr>
        <p:spPr>
          <a:xfrm>
            <a:off x="9061811"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9" name="Google Shape;1139;p39"/>
          <p:cNvSpPr/>
          <p:nvPr/>
        </p:nvSpPr>
        <p:spPr>
          <a:xfrm>
            <a:off x="9513752" y="4234399"/>
            <a:ext cx="979" cy="2285"/>
          </a:xfrm>
          <a:custGeom>
            <a:rect b="b" l="l" r="r" t="t"/>
            <a:pathLst>
              <a:path extrusionOk="0" h="14" w="6">
                <a:moveTo>
                  <a:pt x="5" y="0"/>
                </a:moveTo>
                <a:cubicBezTo>
                  <a:pt x="1" y="9"/>
                  <a:pt x="1" y="9"/>
                  <a:pt x="1" y="14"/>
                </a:cubicBezTo>
                <a:cubicBezTo>
                  <a:pt x="1" y="9"/>
                  <a:pt x="5" y="9"/>
                  <a:pt x="5" y="0"/>
                </a:cubicBez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40"/>
          <p:cNvSpPr txBox="1"/>
          <p:nvPr>
            <p:ph idx="1" type="body"/>
          </p:nvPr>
        </p:nvSpPr>
        <p:spPr>
          <a:xfrm>
            <a:off x="716850" y="745950"/>
            <a:ext cx="7710300" cy="3651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2"/>
              </a:buClr>
              <a:buSzPts val="1100"/>
              <a:buFont typeface="Arial"/>
              <a:buNone/>
            </a:pPr>
            <a:r>
              <a:rPr lang="en"/>
              <a:t>But the solar system is not just about planets. There are also moons faithfully orbiting their planets, serving as steadfast guardians in the night sky and harboring secrets of their own. Our moon, for example, has borne witness to human history and countless myths, its serene beauty inspiring wonder and awe for millennia. From the mysterious Titan of Saturn to the majestic Ganymede of Jupiter, these moons offer secrets and beauty waiting to be uncovered, their silent presence a reminder of the vastness and complexity of the universe.</a:t>
            </a:r>
            <a:endParaRPr/>
          </a:p>
          <a:p>
            <a:pPr indent="0" lvl="0" marL="0" rtl="0" algn="l">
              <a:spcBef>
                <a:spcPts val="0"/>
              </a:spcBef>
              <a:spcAft>
                <a:spcPts val="0"/>
              </a:spcAft>
              <a:buClr>
                <a:schemeClr val="dk2"/>
              </a:buClr>
              <a:buSzPts val="1100"/>
              <a:buFont typeface="Arial"/>
              <a:buNone/>
            </a:pPr>
            <a:r>
              <a:t/>
            </a:r>
            <a:endParaRPr/>
          </a:p>
          <a:p>
            <a:pPr indent="457200" lvl="0" marL="0" rtl="0" algn="l">
              <a:spcBef>
                <a:spcPts val="0"/>
              </a:spcBef>
              <a:spcAft>
                <a:spcPts val="0"/>
              </a:spcAft>
              <a:buClr>
                <a:schemeClr val="dk2"/>
              </a:buClr>
              <a:buSzPts val="1100"/>
              <a:buFont typeface="Arial"/>
              <a:buNone/>
            </a:pPr>
            <a:r>
              <a:rPr lang="en"/>
              <a:t>In addition to planets and moons, the solar system also houses a diverse collection of asteroids and comets, celestial wanderers that traverse the depths of space and occasionally grace our skies with their presence. Asteroids are rocky fragments floating between planetary orbits, ancient remnants of the early solar system that offer clues to its turbulent past. Comets, on the other hand, are icy balls streaking in from outer space to dazzle our skies with their tails of gas and dust, their ethereal beauty capturing the imagination of humanity throughout history.</a:t>
            </a:r>
            <a:endParaRPr/>
          </a:p>
          <a:p>
            <a:pPr indent="0" lvl="0" marL="0" rtl="0" algn="l">
              <a:spcBef>
                <a:spcPts val="0"/>
              </a:spcBef>
              <a:spcAft>
                <a:spcPts val="0"/>
              </a:spcAft>
              <a:buClr>
                <a:schemeClr val="dk2"/>
              </a:buClr>
              <a:buSzPts val="1100"/>
              <a:buFont typeface="Arial"/>
              <a:buNone/>
            </a:pPr>
            <a:r>
              <a:t/>
            </a:r>
            <a:endParaRPr/>
          </a:p>
          <a:p>
            <a:pPr indent="457200" lvl="0" marL="0" rtl="0" algn="l">
              <a:spcBef>
                <a:spcPts val="0"/>
              </a:spcBef>
              <a:spcAft>
                <a:spcPts val="0"/>
              </a:spcAft>
              <a:buClr>
                <a:schemeClr val="dk2"/>
              </a:buClr>
              <a:buSzPts val="1100"/>
              <a:buFont typeface="Arial"/>
              <a:buNone/>
            </a:pPr>
            <a:r>
              <a:rPr lang="en"/>
              <a:t>Studying the solar system is not just about acquiring knowledge; it's also about wonder and curiosity, about exploring the unknown and expanding the boundaries of human understanding. By delving into the secrets of the solar system, we can unlock the mysteries of our cosmic home, gaining insights into our origins, our place in the universe, and the potential for life beyond our own planet. The solar system is not just a window to the universe; it's also a gateway to endless knowledge and imagination, a testament to the limitless possibilities of the cosmos.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145" name="Google Shape;1145;p40"/>
          <p:cNvSpPr/>
          <p:nvPr/>
        </p:nvSpPr>
        <p:spPr>
          <a:xfrm>
            <a:off x="9061811"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46" name="Google Shape;1146;p40"/>
          <p:cNvSpPr/>
          <p:nvPr/>
        </p:nvSpPr>
        <p:spPr>
          <a:xfrm>
            <a:off x="9513752" y="4234399"/>
            <a:ext cx="979" cy="2285"/>
          </a:xfrm>
          <a:custGeom>
            <a:rect b="b" l="l" r="r" t="t"/>
            <a:pathLst>
              <a:path extrusionOk="0" h="14" w="6">
                <a:moveTo>
                  <a:pt x="5" y="0"/>
                </a:moveTo>
                <a:cubicBezTo>
                  <a:pt x="1" y="9"/>
                  <a:pt x="1" y="9"/>
                  <a:pt x="1" y="14"/>
                </a:cubicBezTo>
                <a:cubicBezTo>
                  <a:pt x="1" y="9"/>
                  <a:pt x="5" y="9"/>
                  <a:pt x="5" y="0"/>
                </a:cubicBez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