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67" r:id="rId3"/>
    <p:sldId id="258" r:id="rId4"/>
    <p:sldId id="260" r:id="rId5"/>
    <p:sldId id="261" r:id="rId6"/>
    <p:sldId id="259" r:id="rId7"/>
    <p:sldId id="262" r:id="rId8"/>
    <p:sldId id="266" r:id="rId9"/>
  </p:sldIdLst>
  <p:sldSz cx="9144000" cy="5143500" type="screen16x9"/>
  <p:notesSz cx="6858000" cy="9144000"/>
  <p:embeddedFontLst>
    <p:embeddedFont>
      <p:font typeface="Barlow Semi Condensed Medium" panose="020B0604020202020204" charset="0"/>
      <p:regular r:id="rId11"/>
      <p:bold r:id="rId12"/>
      <p:italic r:id="rId13"/>
      <p:boldItalic r:id="rId14"/>
    </p:embeddedFont>
    <p:embeddedFont>
      <p:font typeface="Barlow Semi Condensed" panose="020B0604020202020204" charset="0"/>
      <p:regular r:id="rId15"/>
      <p:bold r:id="rId16"/>
      <p:italic r:id="rId17"/>
      <p:boldItalic r:id="rId18"/>
    </p:embeddedFont>
    <p:embeddedFont>
      <p:font typeface="Montserrat ExtraBold" pitchFamily="2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808C31-A702-492F-B5FB-867F4D56648B}">
  <a:tblStyle styleId="{E6808C31-A702-492F-B5FB-867F4D5664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67" autoAdjust="0"/>
  </p:normalViewPr>
  <p:slideViewPr>
    <p:cSldViewPr snapToGrid="0">
      <p:cViewPr varScale="1">
        <p:scale>
          <a:sx n="87" d="100"/>
          <a:sy n="87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82506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05c8a80e8_5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05c8a80e8_5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205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06694f9de_1_18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06694f9de_1_18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194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f5de3b70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f5de3b70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504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f5de3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f5de3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37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106694f9de_1_18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106694f9de_1_18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80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06694f9de_1_18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06694f9de_1_18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9595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106694f9de_1_18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106694f9de_1_18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50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0f5de3b70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0f5de3b70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42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000" y="902256"/>
            <a:ext cx="4086600" cy="19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000" y="3493644"/>
            <a:ext cx="3858000" cy="44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714000" y="2895493"/>
            <a:ext cx="13584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2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651375" y="43358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8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/>
          <p:nvPr/>
        </p:nvSpPr>
        <p:spPr>
          <a:xfrm>
            <a:off x="7237325" y="3428201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6490375" y="-782725"/>
            <a:ext cx="1239900" cy="1239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-593400" y="107334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7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355675" y="-983375"/>
            <a:ext cx="1239900" cy="1239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-1098075" y="3794976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8472450" y="1546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6983075" y="48277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312425" y="2316938"/>
            <a:ext cx="45186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312425" y="3780749"/>
            <a:ext cx="4518600" cy="381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3987775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000" b="1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>
            <a:off x="7341750" y="-123147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676425" y="4133600"/>
            <a:ext cx="1717800" cy="1717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867925" y="-461425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-390525" y="-542375"/>
            <a:ext cx="1431900" cy="143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6455175" y="-783600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920725" y="3156025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5710250" y="4742899"/>
            <a:ext cx="1617600" cy="16176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14000" y="1311025"/>
            <a:ext cx="3912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714000" y="1925800"/>
            <a:ext cx="3912300" cy="20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1060650" y="-783600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3544650" y="4231426"/>
            <a:ext cx="1799700" cy="17997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7273125" y="-775375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-450975" y="4120225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-858599" y="-991252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388100" y="1530999"/>
            <a:ext cx="6367800" cy="22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2275813" y="2350825"/>
            <a:ext cx="4711500" cy="11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275813" y="1635263"/>
            <a:ext cx="47115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714000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714000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 hasCustomPrompt="1"/>
          </p:nvPr>
        </p:nvSpPr>
        <p:spPr>
          <a:xfrm>
            <a:off x="819723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3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4"/>
          </p:nvPr>
        </p:nvSpPr>
        <p:spPr>
          <a:xfrm>
            <a:off x="2683575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5"/>
          </p:nvPr>
        </p:nvSpPr>
        <p:spPr>
          <a:xfrm>
            <a:off x="2683575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6" hasCustomPrompt="1"/>
          </p:nvPr>
        </p:nvSpPr>
        <p:spPr>
          <a:xfrm>
            <a:off x="2787792" y="1974435"/>
            <a:ext cx="663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/>
          </p:nvPr>
        </p:nvSpPr>
        <p:spPr>
          <a:xfrm>
            <a:off x="4653150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4653150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9" hasCustomPrompt="1"/>
          </p:nvPr>
        </p:nvSpPr>
        <p:spPr>
          <a:xfrm>
            <a:off x="4756709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3"/>
          </p:nvPr>
        </p:nvSpPr>
        <p:spPr>
          <a:xfrm>
            <a:off x="6622725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4"/>
          </p:nvPr>
        </p:nvSpPr>
        <p:spPr>
          <a:xfrm>
            <a:off x="6622725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5" hasCustomPrompt="1"/>
          </p:nvPr>
        </p:nvSpPr>
        <p:spPr>
          <a:xfrm>
            <a:off x="6731004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-435400" y="-417600"/>
            <a:ext cx="1065900" cy="1065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-854175" y="4150275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3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2417925" y="4375800"/>
            <a:ext cx="1431900" cy="143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-765325" y="-1092124"/>
            <a:ext cx="1799700" cy="17997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"/>
          </p:nvPr>
        </p:nvSpPr>
        <p:spPr>
          <a:xfrm>
            <a:off x="784426" y="3207498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784426" y="3681704"/>
            <a:ext cx="21948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3"/>
          </p:nvPr>
        </p:nvSpPr>
        <p:spPr>
          <a:xfrm>
            <a:off x="3474600" y="3207498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4"/>
          </p:nvPr>
        </p:nvSpPr>
        <p:spPr>
          <a:xfrm>
            <a:off x="3474600" y="3681704"/>
            <a:ext cx="21948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 idx="5"/>
          </p:nvPr>
        </p:nvSpPr>
        <p:spPr>
          <a:xfrm>
            <a:off x="6164774" y="3207498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6"/>
          </p:nvPr>
        </p:nvSpPr>
        <p:spPr>
          <a:xfrm>
            <a:off x="6164774" y="3681704"/>
            <a:ext cx="21948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000" y="1187700"/>
            <a:ext cx="771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3" r:id="rId9"/>
    <p:sldLayoutId id="2147483676" r:id="rId10"/>
    <p:sldLayoutId id="214748367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/>
          <p:nvPr/>
        </p:nvSpPr>
        <p:spPr>
          <a:xfrm>
            <a:off x="636773" y="928806"/>
            <a:ext cx="724500" cy="7245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5"/>
          <p:cNvSpPr txBox="1">
            <a:spLocks noGrp="1"/>
          </p:cNvSpPr>
          <p:nvPr>
            <p:ph type="ctrTitle"/>
          </p:nvPr>
        </p:nvSpPr>
        <p:spPr>
          <a:xfrm>
            <a:off x="714000" y="902256"/>
            <a:ext cx="7278250" cy="19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rgbClr val="5CFFA6"/>
                </a:solidFill>
              </a:rPr>
              <a:t>Information Architecture</a:t>
            </a:r>
            <a:r>
              <a:rPr lang="en" dirty="0" smtClean="0"/>
              <a:t> </a:t>
            </a:r>
            <a:r>
              <a:rPr lang="id-ID" dirty="0" smtClean="0"/>
              <a:t>Wireframe</a:t>
            </a:r>
            <a:br>
              <a:rPr lang="id-ID" dirty="0" smtClean="0"/>
            </a:br>
            <a:r>
              <a:rPr lang="id-ID" dirty="0" smtClean="0"/>
              <a:t>Storyboard</a:t>
            </a:r>
            <a:endParaRPr dirty="0"/>
          </a:p>
        </p:txBody>
      </p:sp>
      <p:sp>
        <p:nvSpPr>
          <p:cNvPr id="270" name="Google Shape;270;p35"/>
          <p:cNvSpPr txBox="1">
            <a:spLocks noGrp="1"/>
          </p:cNvSpPr>
          <p:nvPr>
            <p:ph type="subTitle" idx="1"/>
          </p:nvPr>
        </p:nvSpPr>
        <p:spPr>
          <a:xfrm>
            <a:off x="714000" y="3493644"/>
            <a:ext cx="38580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Wildan Luqmanul Hakim</a:t>
            </a:r>
            <a:endParaRPr dirty="0"/>
          </a:p>
        </p:txBody>
      </p:sp>
      <p:cxnSp>
        <p:nvCxnSpPr>
          <p:cNvPr id="271" name="Google Shape;271;p35"/>
          <p:cNvCxnSpPr>
            <a:stCxn id="272" idx="3"/>
          </p:cNvCxnSpPr>
          <p:nvPr/>
        </p:nvCxnSpPr>
        <p:spPr>
          <a:xfrm>
            <a:off x="2304288" y="3077143"/>
            <a:ext cx="2267712" cy="0"/>
          </a:xfrm>
          <a:prstGeom prst="straightConnector1">
            <a:avLst/>
          </a:prstGeom>
          <a:noFill/>
          <a:ln w="19050" cap="flat" cmpd="sng">
            <a:solidFill>
              <a:srgbClr val="5CFFF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Google Shape;294;p35"/>
          <p:cNvSpPr/>
          <p:nvPr/>
        </p:nvSpPr>
        <p:spPr>
          <a:xfrm>
            <a:off x="7515500" y="-118812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5"/>
          <p:cNvSpPr/>
          <p:nvPr/>
        </p:nvSpPr>
        <p:spPr>
          <a:xfrm>
            <a:off x="7992250" y="-711375"/>
            <a:ext cx="1856700" cy="185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5"/>
          <p:cNvSpPr txBox="1">
            <a:spLocks noGrp="1"/>
          </p:cNvSpPr>
          <p:nvPr>
            <p:ph type="ctrTitle" idx="2"/>
          </p:nvPr>
        </p:nvSpPr>
        <p:spPr>
          <a:xfrm>
            <a:off x="714000" y="2895493"/>
            <a:ext cx="1590288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Assignment 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6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Information Architecture</a:t>
            </a:r>
            <a:endParaRPr dirty="0"/>
          </a:p>
        </p:txBody>
      </p:sp>
      <p:sp>
        <p:nvSpPr>
          <p:cNvPr id="568" name="Google Shape;568;p4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6" name="Google Shape;808;p54"/>
          <p:cNvSpPr/>
          <p:nvPr/>
        </p:nvSpPr>
        <p:spPr>
          <a:xfrm>
            <a:off x="713999" y="1281613"/>
            <a:ext cx="7947197" cy="369181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  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582" y="1421384"/>
            <a:ext cx="4558836" cy="32418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 idx="3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Storyboard and Wireframe</a:t>
            </a:r>
            <a:endParaRPr dirty="0"/>
          </a:p>
        </p:txBody>
      </p:sp>
      <p:sp>
        <p:nvSpPr>
          <p:cNvPr id="32" name="Google Shape;808;p54"/>
          <p:cNvSpPr/>
          <p:nvPr/>
        </p:nvSpPr>
        <p:spPr>
          <a:xfrm>
            <a:off x="263347" y="1281613"/>
            <a:ext cx="8397850" cy="369181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   </a:t>
            </a:r>
            <a:endParaRPr dirty="0"/>
          </a:p>
        </p:txBody>
      </p:sp>
      <p:sp>
        <p:nvSpPr>
          <p:cNvPr id="36" name="Google Shape;389;p40"/>
          <p:cNvSpPr txBox="1">
            <a:spLocks noGrp="1"/>
          </p:cNvSpPr>
          <p:nvPr>
            <p:ph type="title"/>
          </p:nvPr>
        </p:nvSpPr>
        <p:spPr>
          <a:xfrm>
            <a:off x="714000" y="4247658"/>
            <a:ext cx="3912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Home Page</a:t>
            </a:r>
            <a:endParaRPr dirty="0"/>
          </a:p>
        </p:txBody>
      </p:sp>
      <p:sp>
        <p:nvSpPr>
          <p:cNvPr id="17" name="Rectangle 16"/>
          <p:cNvSpPr/>
          <p:nvPr/>
        </p:nvSpPr>
        <p:spPr>
          <a:xfrm>
            <a:off x="4888636" y="2506726"/>
            <a:ext cx="336342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d-ID" dirty="0" smtClean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Home Page &gt;Details Page &gt; Schedule Page &gt; </a:t>
            </a:r>
          </a:p>
          <a:p>
            <a:pPr lvl="0"/>
            <a:r>
              <a:rPr lang="id-ID" dirty="0" smtClean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About Page &gt; Contact Page &gt;  Sitemap Page &gt;</a:t>
            </a:r>
          </a:p>
          <a:p>
            <a:pPr lvl="0"/>
            <a:r>
              <a:rPr lang="id-ID" dirty="0" smtClean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Privacy Policy Page</a:t>
            </a:r>
            <a:endParaRPr lang="en-US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79" y="1510316"/>
            <a:ext cx="3857625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2" name="Google Shape;348;p37"/>
          <p:cNvSpPr txBox="1">
            <a:spLocks noGrp="1"/>
          </p:cNvSpPr>
          <p:nvPr>
            <p:ph type="title" idx="4294967295"/>
          </p:nvPr>
        </p:nvSpPr>
        <p:spPr>
          <a:xfrm>
            <a:off x="1111933" y="182634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Storyboard and Wireframe</a:t>
            </a:r>
            <a:endParaRPr sz="2800" dirty="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" name="Google Shape;808;p54"/>
          <p:cNvSpPr/>
          <p:nvPr/>
        </p:nvSpPr>
        <p:spPr>
          <a:xfrm>
            <a:off x="263347" y="889000"/>
            <a:ext cx="8561886" cy="4084423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mtClean="0"/>
              <a:t>   </a:t>
            </a:r>
            <a:endParaRPr dirty="0"/>
          </a:p>
        </p:txBody>
      </p:sp>
      <p:sp>
        <p:nvSpPr>
          <p:cNvPr id="15" name="Google Shape;389;p40"/>
          <p:cNvSpPr txBox="1">
            <a:spLocks noGrp="1"/>
          </p:cNvSpPr>
          <p:nvPr>
            <p:ph type="title"/>
          </p:nvPr>
        </p:nvSpPr>
        <p:spPr>
          <a:xfrm>
            <a:off x="643218" y="943512"/>
            <a:ext cx="3912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 smtClean="0"/>
              <a:t>Details Page</a:t>
            </a:r>
            <a:endParaRPr sz="1800" dirty="0"/>
          </a:p>
        </p:txBody>
      </p:sp>
      <p:sp>
        <p:nvSpPr>
          <p:cNvPr id="9" name="Rectangle 8"/>
          <p:cNvSpPr/>
          <p:nvPr/>
        </p:nvSpPr>
        <p:spPr>
          <a:xfrm>
            <a:off x="579718" y="4295247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id-ID" sz="1600" dirty="0" smtClean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Learn Java Page</a:t>
            </a:r>
            <a:endParaRPr lang="en-US" sz="16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72000" y="4295247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id-ID" sz="1600" dirty="0" smtClean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Learn Python Page</a:t>
            </a:r>
            <a:endParaRPr lang="en-US" sz="16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18" y="1479829"/>
            <a:ext cx="3857625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79829"/>
            <a:ext cx="3857625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808;p54"/>
          <p:cNvSpPr/>
          <p:nvPr/>
        </p:nvSpPr>
        <p:spPr>
          <a:xfrm>
            <a:off x="263346" y="889000"/>
            <a:ext cx="8756295" cy="4084423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mtClean="0"/>
              <a:t>   </a:t>
            </a:r>
            <a:endParaRPr dirty="0"/>
          </a:p>
        </p:txBody>
      </p:sp>
      <p:sp>
        <p:nvSpPr>
          <p:cNvPr id="50" name="Google Shape;348;p37"/>
          <p:cNvSpPr txBox="1">
            <a:spLocks noGrp="1"/>
          </p:cNvSpPr>
          <p:nvPr>
            <p:ph type="title" idx="4294967295"/>
          </p:nvPr>
        </p:nvSpPr>
        <p:spPr>
          <a:xfrm>
            <a:off x="2644400" y="275766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Storyboard and Wireframe</a:t>
            </a:r>
            <a:endParaRPr sz="2800" dirty="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1" name="Google Shape;389;p40"/>
          <p:cNvSpPr txBox="1">
            <a:spLocks noGrp="1"/>
          </p:cNvSpPr>
          <p:nvPr>
            <p:ph type="title"/>
          </p:nvPr>
        </p:nvSpPr>
        <p:spPr>
          <a:xfrm>
            <a:off x="643218" y="943512"/>
            <a:ext cx="3912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 smtClean="0"/>
              <a:t>Schedule Page</a:t>
            </a:r>
            <a:endParaRPr sz="1800" dirty="0"/>
          </a:p>
        </p:txBody>
      </p:sp>
      <p:sp>
        <p:nvSpPr>
          <p:cNvPr id="55" name="Rectangle 54"/>
          <p:cNvSpPr/>
          <p:nvPr/>
        </p:nvSpPr>
        <p:spPr>
          <a:xfrm>
            <a:off x="643218" y="4223563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id-ID" sz="1600" dirty="0" smtClean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Java Schedule Page</a:t>
            </a:r>
            <a:endParaRPr lang="en-US" sz="16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641493" y="4259939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id-ID" sz="1600" dirty="0" smtClean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Python Schedule Page</a:t>
            </a:r>
            <a:endParaRPr lang="en-US" sz="16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32" y="1516739"/>
            <a:ext cx="3857625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493" y="1516739"/>
            <a:ext cx="3857625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/>
          <p:nvPr/>
        </p:nvSpPr>
        <p:spPr>
          <a:xfrm>
            <a:off x="-313350" y="3788851"/>
            <a:ext cx="1799700" cy="17997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8"/>
          <p:cNvSpPr/>
          <p:nvPr/>
        </p:nvSpPr>
        <p:spPr>
          <a:xfrm>
            <a:off x="7358125" y="-522724"/>
            <a:ext cx="2042400" cy="20424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8"/>
          <p:cNvSpPr/>
          <p:nvPr/>
        </p:nvSpPr>
        <p:spPr>
          <a:xfrm>
            <a:off x="2102638" y="1499974"/>
            <a:ext cx="778200" cy="7785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8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3" name="Google Shape;808;p54"/>
          <p:cNvSpPr/>
          <p:nvPr/>
        </p:nvSpPr>
        <p:spPr>
          <a:xfrm>
            <a:off x="193853" y="889000"/>
            <a:ext cx="8756295" cy="4084423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mtClean="0"/>
              <a:t>   </a:t>
            </a:r>
            <a:endParaRPr dirty="0"/>
          </a:p>
        </p:txBody>
      </p:sp>
      <p:sp>
        <p:nvSpPr>
          <p:cNvPr id="369" name="Google Shape;369;p38"/>
          <p:cNvSpPr/>
          <p:nvPr/>
        </p:nvSpPr>
        <p:spPr>
          <a:xfrm>
            <a:off x="7600875" y="4186877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-108600" y="-39750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48;p37"/>
          <p:cNvSpPr txBox="1">
            <a:spLocks noGrp="1"/>
          </p:cNvSpPr>
          <p:nvPr>
            <p:ph type="title" idx="4294967295"/>
          </p:nvPr>
        </p:nvSpPr>
        <p:spPr>
          <a:xfrm>
            <a:off x="1613770" y="273872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</a:rPr>
              <a:t>Storyboard and Wireframe</a:t>
            </a:r>
            <a:endParaRPr sz="2800" dirty="0">
              <a:solidFill>
                <a:schemeClr val="lt1"/>
              </a:solidFill>
              <a:latin typeface="Montserrat ExtraBold"/>
              <a:ea typeface="Montserrat ExtraBold"/>
              <a:cs typeface="Montserrat ExtraBold"/>
            </a:endParaRPr>
          </a:p>
        </p:txBody>
      </p:sp>
      <p:sp>
        <p:nvSpPr>
          <p:cNvPr id="19" name="Google Shape;389;p40"/>
          <p:cNvSpPr txBox="1">
            <a:spLocks noGrp="1"/>
          </p:cNvSpPr>
          <p:nvPr>
            <p:ph type="title"/>
          </p:nvPr>
        </p:nvSpPr>
        <p:spPr>
          <a:xfrm>
            <a:off x="809695" y="4011124"/>
            <a:ext cx="3912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 smtClean="0"/>
              <a:t>About Page</a:t>
            </a:r>
            <a:endParaRPr sz="1800" dirty="0"/>
          </a:p>
        </p:txBody>
      </p:sp>
      <p:sp>
        <p:nvSpPr>
          <p:cNvPr id="20" name="Google Shape;389;p40"/>
          <p:cNvSpPr txBox="1">
            <a:spLocks/>
          </p:cNvSpPr>
          <p:nvPr/>
        </p:nvSpPr>
        <p:spPr>
          <a:xfrm>
            <a:off x="4721995" y="4048095"/>
            <a:ext cx="3912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34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id-ID" sz="1800" dirty="0" smtClean="0"/>
              <a:t>Contact Page</a:t>
            </a:r>
            <a:endParaRPr lang="id-ID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42" y="1310528"/>
            <a:ext cx="3857625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320" y="1310528"/>
            <a:ext cx="3857625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" name="Google Shape;808;p54"/>
          <p:cNvSpPr/>
          <p:nvPr/>
        </p:nvSpPr>
        <p:spPr>
          <a:xfrm>
            <a:off x="193853" y="889000"/>
            <a:ext cx="8756295" cy="4084423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mtClean="0"/>
              <a:t>   </a:t>
            </a:r>
            <a:endParaRPr dirty="0"/>
          </a:p>
        </p:txBody>
      </p:sp>
      <p:sp>
        <p:nvSpPr>
          <p:cNvPr id="438" name="Google Shape;438;p41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d-ID" dirty="0"/>
              <a:t>Storyboard and Wireframe</a:t>
            </a:r>
            <a:endParaRPr dirty="0"/>
          </a:p>
        </p:txBody>
      </p:sp>
      <p:sp>
        <p:nvSpPr>
          <p:cNvPr id="25" name="Google Shape;389;p40"/>
          <p:cNvSpPr txBox="1">
            <a:spLocks noGrp="1"/>
          </p:cNvSpPr>
          <p:nvPr>
            <p:ph type="title"/>
          </p:nvPr>
        </p:nvSpPr>
        <p:spPr>
          <a:xfrm>
            <a:off x="809695" y="4011124"/>
            <a:ext cx="3912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 smtClean="0"/>
              <a:t>Sitemap Page</a:t>
            </a:r>
            <a:endParaRPr sz="1800" dirty="0"/>
          </a:p>
        </p:txBody>
      </p:sp>
      <p:sp>
        <p:nvSpPr>
          <p:cNvPr id="26" name="Google Shape;389;p40"/>
          <p:cNvSpPr txBox="1">
            <a:spLocks noGrp="1"/>
          </p:cNvSpPr>
          <p:nvPr>
            <p:ph type="title"/>
          </p:nvPr>
        </p:nvSpPr>
        <p:spPr>
          <a:xfrm>
            <a:off x="4721995" y="4011124"/>
            <a:ext cx="3912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 smtClean="0"/>
              <a:t>Privacy Policy Page</a:t>
            </a:r>
            <a:endParaRPr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25" y="1296875"/>
            <a:ext cx="3857625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995" y="1300399"/>
            <a:ext cx="3857625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5"/>
          <p:cNvSpPr/>
          <p:nvPr/>
        </p:nvSpPr>
        <p:spPr>
          <a:xfrm>
            <a:off x="1606298" y="1395280"/>
            <a:ext cx="1352700" cy="135270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5"/>
          <p:cNvSpPr txBox="1">
            <a:spLocks noGrp="1"/>
          </p:cNvSpPr>
          <p:nvPr>
            <p:ph type="title"/>
          </p:nvPr>
        </p:nvSpPr>
        <p:spPr>
          <a:xfrm>
            <a:off x="1388100" y="1530999"/>
            <a:ext cx="6367800" cy="22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chemeClr val="accent4"/>
                </a:solidFill>
              </a:rPr>
              <a:t>Thank</a:t>
            </a:r>
            <a:br>
              <a:rPr lang="id-ID" dirty="0" smtClean="0">
                <a:solidFill>
                  <a:schemeClr val="accent4"/>
                </a:solidFill>
              </a:rPr>
            </a:br>
            <a:r>
              <a:rPr lang="id-ID" dirty="0" smtClean="0">
                <a:solidFill>
                  <a:schemeClr val="accent4"/>
                </a:solidFill>
              </a:rPr>
              <a:t>You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62" name="Google Shape;562;p45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wesome Augmented Reality App Pitch Deck by Slidesgo">
  <a:themeElements>
    <a:clrScheme name="Simple Light">
      <a:dk1>
        <a:srgbClr val="1E1E1E"/>
      </a:dk1>
      <a:lt1>
        <a:srgbClr val="FFFFFF"/>
      </a:lt1>
      <a:dk2>
        <a:srgbClr val="2D2D2D"/>
      </a:dk2>
      <a:lt2>
        <a:srgbClr val="F3F3F3"/>
      </a:lt2>
      <a:accent1>
        <a:srgbClr val="B7B7B7"/>
      </a:accent1>
      <a:accent2>
        <a:srgbClr val="955CFF"/>
      </a:accent2>
      <a:accent3>
        <a:srgbClr val="FDFF5C"/>
      </a:accent3>
      <a:accent4>
        <a:srgbClr val="5CFFF8"/>
      </a:accent4>
      <a:accent5>
        <a:srgbClr val="5CFFA6"/>
      </a:accent5>
      <a:accent6>
        <a:srgbClr val="FF5C5C"/>
      </a:accent6>
      <a:hlink>
        <a:srgbClr val="5CFFA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85</Words>
  <Application>Microsoft Office PowerPoint</Application>
  <PresentationFormat>On-screen Show (16:9)</PresentationFormat>
  <Paragraphs>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Barlow Semi Condensed Medium</vt:lpstr>
      <vt:lpstr>Arial</vt:lpstr>
      <vt:lpstr>Barlow Semi Condensed</vt:lpstr>
      <vt:lpstr>Montserrat ExtraBold</vt:lpstr>
      <vt:lpstr>Awesome Augmented Reality App Pitch Deck by Slidesgo</vt:lpstr>
      <vt:lpstr>Information Architecture Wireframe Storyboard</vt:lpstr>
      <vt:lpstr>Information Architecture</vt:lpstr>
      <vt:lpstr>Storyboard and Wireframe</vt:lpstr>
      <vt:lpstr>Storyboard and Wireframe</vt:lpstr>
      <vt:lpstr>Storyboard and Wireframe</vt:lpstr>
      <vt:lpstr>Storyboard and Wireframe</vt:lpstr>
      <vt:lpstr>Storyboard and Wireframe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Architecture Wireframe Storyboard</dc:title>
  <dc:creator>Wildan LH</dc:creator>
  <cp:lastModifiedBy>Asus</cp:lastModifiedBy>
  <cp:revision>6</cp:revision>
  <dcterms:modified xsi:type="dcterms:W3CDTF">2022-04-07T02:53:21Z</dcterms:modified>
</cp:coreProperties>
</file>