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9144000" cy="6858000" type="screen4x3"/>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87125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34518" y="669798"/>
            <a:ext cx="8470900" cy="0"/>
          </a:xfrm>
          <a:custGeom>
            <a:avLst/>
            <a:gdLst/>
            <a:ahLst/>
            <a:cxnLst/>
            <a:rect l="l" t="t" r="r" b="b"/>
            <a:pathLst>
              <a:path w="8470900">
                <a:moveTo>
                  <a:pt x="0" y="0"/>
                </a:moveTo>
                <a:lnTo>
                  <a:pt x="8470391" y="0"/>
                </a:lnTo>
              </a:path>
            </a:pathLst>
          </a:custGeom>
          <a:ln w="25400">
            <a:solidFill>
              <a:srgbClr val="000000"/>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7385304" y="6278878"/>
            <a:ext cx="1679448" cy="452628"/>
          </a:xfrm>
          <a:prstGeom prst="rect">
            <a:avLst/>
          </a:prstGeom>
        </p:spPr>
      </p:pic>
      <p:sp>
        <p:nvSpPr>
          <p:cNvPr id="2" name="Holder 2"/>
          <p:cNvSpPr>
            <a:spLocks noGrp="1"/>
          </p:cNvSpPr>
          <p:nvPr>
            <p:ph type="title"/>
          </p:nvPr>
        </p:nvSpPr>
        <p:spPr>
          <a:xfrm>
            <a:off x="297891" y="156463"/>
            <a:ext cx="1339850" cy="452120"/>
          </a:xfrm>
          <a:prstGeom prst="rect">
            <a:avLst/>
          </a:prstGeom>
        </p:spPr>
        <p:txBody>
          <a:bodyPr wrap="square" lIns="0" tIns="0" rIns="0" bIns="0">
            <a:spAutoFit/>
          </a:bodyPr>
          <a:lstStyle>
            <a:lvl1pPr>
              <a:defRPr sz="2800" b="1" i="0">
                <a:solidFill>
                  <a:srgbClr val="87125B"/>
                </a:solidFill>
                <a:latin typeface="Calibri"/>
                <a:cs typeface="Calibri"/>
              </a:defRPr>
            </a:lvl1pPr>
          </a:lstStyle>
          <a:p>
            <a:endParaRPr/>
          </a:p>
        </p:txBody>
      </p:sp>
      <p:sp>
        <p:nvSpPr>
          <p:cNvPr id="3" name="Holder 3"/>
          <p:cNvSpPr>
            <a:spLocks noGrp="1"/>
          </p:cNvSpPr>
          <p:nvPr>
            <p:ph type="body" idx="1"/>
          </p:nvPr>
        </p:nvSpPr>
        <p:spPr>
          <a:xfrm>
            <a:off x="173037" y="1090675"/>
            <a:ext cx="8515985" cy="22453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88691" cy="1009952"/>
          </a:xfrm>
          <a:prstGeom prst="rect">
            <a:avLst/>
          </a:prstGeom>
        </p:spPr>
      </p:pic>
      <p:pic>
        <p:nvPicPr>
          <p:cNvPr id="3" name="object 3"/>
          <p:cNvPicPr/>
          <p:nvPr/>
        </p:nvPicPr>
        <p:blipFill>
          <a:blip r:embed="rId3" cstate="print"/>
          <a:stretch>
            <a:fillRect/>
          </a:stretch>
        </p:blipFill>
        <p:spPr>
          <a:xfrm>
            <a:off x="6862571" y="108204"/>
            <a:ext cx="2226564" cy="688848"/>
          </a:xfrm>
          <a:prstGeom prst="rect">
            <a:avLst/>
          </a:prstGeom>
        </p:spPr>
      </p:pic>
      <p:sp>
        <p:nvSpPr>
          <p:cNvPr id="4" name="object 4"/>
          <p:cNvSpPr/>
          <p:nvPr/>
        </p:nvSpPr>
        <p:spPr>
          <a:xfrm>
            <a:off x="0" y="2421635"/>
            <a:ext cx="8915400" cy="1007744"/>
          </a:xfrm>
          <a:custGeom>
            <a:avLst/>
            <a:gdLst/>
            <a:ahLst/>
            <a:cxnLst/>
            <a:rect l="l" t="t" r="r" b="b"/>
            <a:pathLst>
              <a:path w="8915400" h="1007745">
                <a:moveTo>
                  <a:pt x="8915400" y="0"/>
                </a:moveTo>
                <a:lnTo>
                  <a:pt x="0" y="0"/>
                </a:lnTo>
                <a:lnTo>
                  <a:pt x="0" y="1007363"/>
                </a:lnTo>
                <a:lnTo>
                  <a:pt x="8915400" y="1007363"/>
                </a:lnTo>
                <a:lnTo>
                  <a:pt x="8915400" y="0"/>
                </a:lnTo>
                <a:close/>
              </a:path>
            </a:pathLst>
          </a:custGeom>
          <a:solidFill>
            <a:srgbClr val="D9D9D9"/>
          </a:solidFill>
        </p:spPr>
        <p:txBody>
          <a:bodyPr wrap="square" lIns="0" tIns="0" rIns="0" bIns="0" rtlCol="0"/>
          <a:lstStyle/>
          <a:p>
            <a:endParaRPr/>
          </a:p>
        </p:txBody>
      </p:sp>
      <p:sp>
        <p:nvSpPr>
          <p:cNvPr id="5" name="object 5"/>
          <p:cNvSpPr txBox="1">
            <a:spLocks noGrp="1"/>
          </p:cNvSpPr>
          <p:nvPr>
            <p:ph type="title"/>
          </p:nvPr>
        </p:nvSpPr>
        <p:spPr>
          <a:xfrm>
            <a:off x="55880" y="2581732"/>
            <a:ext cx="5598795" cy="574675"/>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92176C"/>
                </a:solidFill>
              </a:rPr>
              <a:t>Development </a:t>
            </a:r>
            <a:r>
              <a:rPr sz="3600" dirty="0">
                <a:solidFill>
                  <a:srgbClr val="92176C"/>
                </a:solidFill>
              </a:rPr>
              <a:t>of</a:t>
            </a:r>
            <a:r>
              <a:rPr sz="3600" spc="-15" dirty="0">
                <a:solidFill>
                  <a:srgbClr val="92176C"/>
                </a:solidFill>
              </a:rPr>
              <a:t> </a:t>
            </a:r>
            <a:r>
              <a:rPr sz="3600" spc="-10" dirty="0">
                <a:solidFill>
                  <a:srgbClr val="92176C"/>
                </a:solidFill>
              </a:rPr>
              <a:t>MCQ</a:t>
            </a:r>
            <a:r>
              <a:rPr sz="3600" spc="-15" dirty="0">
                <a:solidFill>
                  <a:srgbClr val="92176C"/>
                </a:solidFill>
              </a:rPr>
              <a:t> </a:t>
            </a:r>
            <a:r>
              <a:rPr sz="3600" spc="-30" dirty="0">
                <a:solidFill>
                  <a:srgbClr val="92176C"/>
                </a:solidFill>
              </a:rPr>
              <a:t>System</a:t>
            </a:r>
            <a:endParaRPr sz="3600"/>
          </a:p>
        </p:txBody>
      </p:sp>
      <p:sp>
        <p:nvSpPr>
          <p:cNvPr id="6" name="object 6"/>
          <p:cNvSpPr txBox="1"/>
          <p:nvPr/>
        </p:nvSpPr>
        <p:spPr>
          <a:xfrm>
            <a:off x="78739" y="3436746"/>
            <a:ext cx="121983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2176C"/>
                </a:solidFill>
                <a:latin typeface="Calibri"/>
                <a:cs typeface="Calibri"/>
              </a:rPr>
              <a:t>Module</a:t>
            </a:r>
            <a:r>
              <a:rPr sz="1500" spc="-55" dirty="0">
                <a:solidFill>
                  <a:srgbClr val="92176C"/>
                </a:solidFill>
                <a:latin typeface="Calibri"/>
                <a:cs typeface="Calibri"/>
              </a:rPr>
              <a:t> </a:t>
            </a:r>
            <a:r>
              <a:rPr sz="1500" spc="-10" dirty="0">
                <a:solidFill>
                  <a:srgbClr val="92176C"/>
                </a:solidFill>
                <a:latin typeface="Calibri"/>
                <a:cs typeface="Calibri"/>
              </a:rPr>
              <a:t>Project</a:t>
            </a:r>
            <a:endParaRPr sz="1500">
              <a:latin typeface="Calibri"/>
              <a:cs typeface="Calibri"/>
            </a:endParaRPr>
          </a:p>
        </p:txBody>
      </p:sp>
      <p:sp>
        <p:nvSpPr>
          <p:cNvPr id="7" name="object 7"/>
          <p:cNvSpPr txBox="1"/>
          <p:nvPr/>
        </p:nvSpPr>
        <p:spPr>
          <a:xfrm>
            <a:off x="32003" y="4724400"/>
            <a:ext cx="4323715" cy="1007744"/>
          </a:xfrm>
          <a:prstGeom prst="rect">
            <a:avLst/>
          </a:prstGeom>
          <a:solidFill>
            <a:srgbClr val="F1F1F1"/>
          </a:solidFill>
        </p:spPr>
        <p:txBody>
          <a:bodyPr vert="horz" wrap="square" lIns="0" tIns="40640" rIns="0" bIns="0" rtlCol="0">
            <a:spAutoFit/>
          </a:bodyPr>
          <a:lstStyle/>
          <a:p>
            <a:pPr marL="90805">
              <a:lnSpc>
                <a:spcPct val="100000"/>
              </a:lnSpc>
              <a:spcBef>
                <a:spcPts val="320"/>
              </a:spcBef>
              <a:tabLst>
                <a:tab pos="1462405" algn="l"/>
              </a:tabLst>
            </a:pPr>
            <a:r>
              <a:rPr sz="1400" b="1" spc="-5" dirty="0">
                <a:latin typeface="Calibri"/>
                <a:cs typeface="Calibri"/>
              </a:rPr>
              <a:t>Start</a:t>
            </a:r>
            <a:r>
              <a:rPr sz="1400" b="1" spc="-25" dirty="0">
                <a:latin typeface="Calibri"/>
                <a:cs typeface="Calibri"/>
              </a:rPr>
              <a:t> </a:t>
            </a:r>
            <a:r>
              <a:rPr sz="1400" b="1" spc="-5" dirty="0">
                <a:latin typeface="Calibri"/>
                <a:cs typeface="Calibri"/>
              </a:rPr>
              <a:t>Date	</a:t>
            </a:r>
            <a:r>
              <a:rPr sz="1400" b="1" dirty="0">
                <a:latin typeface="Calibri"/>
                <a:cs typeface="Calibri"/>
              </a:rPr>
              <a:t>:</a:t>
            </a:r>
            <a:endParaRPr sz="1400">
              <a:latin typeface="Calibri"/>
              <a:cs typeface="Calibri"/>
            </a:endParaRPr>
          </a:p>
          <a:p>
            <a:pPr marL="90805">
              <a:lnSpc>
                <a:spcPct val="100000"/>
              </a:lnSpc>
              <a:spcBef>
                <a:spcPts val="520"/>
              </a:spcBef>
              <a:tabLst>
                <a:tab pos="1462405" algn="l"/>
              </a:tabLst>
            </a:pPr>
            <a:r>
              <a:rPr sz="1400" b="1" dirty="0">
                <a:latin typeface="Calibri"/>
                <a:cs typeface="Calibri"/>
              </a:rPr>
              <a:t>End</a:t>
            </a:r>
            <a:r>
              <a:rPr sz="1400" b="1" spc="-20" dirty="0">
                <a:latin typeface="Calibri"/>
                <a:cs typeface="Calibri"/>
              </a:rPr>
              <a:t> </a:t>
            </a:r>
            <a:r>
              <a:rPr sz="1400" b="1" spc="-5" dirty="0">
                <a:latin typeface="Calibri"/>
                <a:cs typeface="Calibri"/>
              </a:rPr>
              <a:t>Date	</a:t>
            </a:r>
            <a:r>
              <a:rPr sz="1400" b="1" dirty="0">
                <a:latin typeface="Calibri"/>
                <a:cs typeface="Calibri"/>
              </a:rPr>
              <a:t>:</a:t>
            </a:r>
            <a:endParaRPr sz="1400">
              <a:latin typeface="Calibri"/>
              <a:cs typeface="Calibri"/>
            </a:endParaRPr>
          </a:p>
          <a:p>
            <a:pPr marL="90805">
              <a:lnSpc>
                <a:spcPct val="100000"/>
              </a:lnSpc>
              <a:spcBef>
                <a:spcPts val="515"/>
              </a:spcBef>
              <a:tabLst>
                <a:tab pos="1462405" algn="l"/>
              </a:tabLst>
            </a:pPr>
            <a:r>
              <a:rPr sz="1400" b="1" dirty="0">
                <a:latin typeface="Calibri"/>
                <a:cs typeface="Calibri"/>
              </a:rPr>
              <a:t>Submission</a:t>
            </a:r>
            <a:r>
              <a:rPr sz="1400" b="1" spc="-20" dirty="0">
                <a:latin typeface="Calibri"/>
                <a:cs typeface="Calibri"/>
              </a:rPr>
              <a:t> </a:t>
            </a:r>
            <a:r>
              <a:rPr sz="1400" b="1" spc="-5" dirty="0">
                <a:latin typeface="Calibri"/>
                <a:cs typeface="Calibri"/>
              </a:rPr>
              <a:t>Date	</a:t>
            </a:r>
            <a:r>
              <a:rPr sz="1400" b="1" dirty="0">
                <a:latin typeface="Calibri"/>
                <a:cs typeface="Calibri"/>
              </a:rPr>
              <a:t>:</a:t>
            </a:r>
            <a:endParaRPr sz="1400">
              <a:latin typeface="Calibri"/>
              <a:cs typeface="Calibri"/>
            </a:endParaRPr>
          </a:p>
        </p:txBody>
      </p:sp>
      <p:sp>
        <p:nvSpPr>
          <p:cNvPr id="8" name="object 8"/>
          <p:cNvSpPr txBox="1"/>
          <p:nvPr/>
        </p:nvSpPr>
        <p:spPr>
          <a:xfrm>
            <a:off x="32003" y="3933444"/>
            <a:ext cx="7295515" cy="719455"/>
          </a:xfrm>
          <a:prstGeom prst="rect">
            <a:avLst/>
          </a:prstGeom>
          <a:solidFill>
            <a:srgbClr val="F1F1F1"/>
          </a:solidFill>
        </p:spPr>
        <p:txBody>
          <a:bodyPr vert="horz" wrap="square" lIns="0" tIns="41275" rIns="0" bIns="0" rtlCol="0">
            <a:spAutoFit/>
          </a:bodyPr>
          <a:lstStyle/>
          <a:p>
            <a:pPr marL="41910">
              <a:lnSpc>
                <a:spcPct val="100000"/>
              </a:lnSpc>
              <a:spcBef>
                <a:spcPts val="325"/>
              </a:spcBef>
            </a:pPr>
            <a:r>
              <a:rPr sz="1400" b="1" dirty="0">
                <a:latin typeface="Calibri"/>
                <a:cs typeface="Calibri"/>
              </a:rPr>
              <a:t>Module:</a:t>
            </a:r>
            <a:r>
              <a:rPr sz="1400" b="1" spc="260" dirty="0">
                <a:latin typeface="Calibri"/>
                <a:cs typeface="Calibri"/>
              </a:rPr>
              <a:t> </a:t>
            </a:r>
            <a:r>
              <a:rPr sz="1400" spc="-10" dirty="0">
                <a:latin typeface="Calibri"/>
                <a:cs typeface="Calibri"/>
              </a:rPr>
              <a:t>Programming</a:t>
            </a:r>
            <a:r>
              <a:rPr sz="1400" spc="-20" dirty="0">
                <a:latin typeface="Calibri"/>
                <a:cs typeface="Calibri"/>
              </a:rPr>
              <a:t> </a:t>
            </a:r>
            <a:r>
              <a:rPr sz="1400" spc="-5" dirty="0">
                <a:latin typeface="Calibri"/>
                <a:cs typeface="Calibri"/>
              </a:rPr>
              <a:t>Foundations</a:t>
            </a:r>
            <a:endParaRPr sz="1400">
              <a:latin typeface="Calibri"/>
              <a:cs typeface="Calibri"/>
            </a:endParaRPr>
          </a:p>
          <a:p>
            <a:pPr marL="41910">
              <a:lnSpc>
                <a:spcPct val="100000"/>
              </a:lnSpc>
              <a:spcBef>
                <a:spcPts val="515"/>
              </a:spcBef>
            </a:pPr>
            <a:r>
              <a:rPr sz="1400" spc="-10" dirty="0">
                <a:latin typeface="Calibri"/>
                <a:cs typeface="Calibri"/>
              </a:rPr>
              <a:t>Course: </a:t>
            </a:r>
            <a:r>
              <a:rPr sz="1400" dirty="0">
                <a:latin typeface="Calibri"/>
                <a:cs typeface="Calibri"/>
              </a:rPr>
              <a:t>Applied</a:t>
            </a:r>
            <a:r>
              <a:rPr sz="1400" spc="15" dirty="0">
                <a:latin typeface="Calibri"/>
                <a:cs typeface="Calibri"/>
              </a:rPr>
              <a:t> </a:t>
            </a:r>
            <a:r>
              <a:rPr sz="1400" spc="-10" dirty="0">
                <a:latin typeface="Calibri"/>
                <a:cs typeface="Calibri"/>
              </a:rPr>
              <a:t>Degree</a:t>
            </a:r>
            <a:r>
              <a:rPr sz="1400" spc="5" dirty="0">
                <a:latin typeface="Calibri"/>
                <a:cs typeface="Calibri"/>
              </a:rPr>
              <a:t> </a:t>
            </a:r>
            <a:r>
              <a:rPr sz="1400" dirty="0">
                <a:latin typeface="Calibri"/>
                <a:cs typeface="Calibri"/>
              </a:rPr>
              <a:t>in </a:t>
            </a:r>
            <a:r>
              <a:rPr sz="1400" spc="-5" dirty="0">
                <a:latin typeface="Calibri"/>
                <a:cs typeface="Calibri"/>
              </a:rPr>
              <a:t>Software</a:t>
            </a:r>
            <a:r>
              <a:rPr sz="1400" spc="-30" dirty="0">
                <a:latin typeface="Calibri"/>
                <a:cs typeface="Calibri"/>
              </a:rPr>
              <a:t> </a:t>
            </a:r>
            <a:r>
              <a:rPr sz="1400" spc="-5" dirty="0">
                <a:latin typeface="Calibri"/>
                <a:cs typeface="Calibri"/>
              </a:rPr>
              <a:t>Engineering</a:t>
            </a:r>
            <a:endParaRPr sz="1400">
              <a:latin typeface="Calibri"/>
              <a:cs typeface="Calibri"/>
            </a:endParaRPr>
          </a:p>
        </p:txBody>
      </p:sp>
      <p:sp>
        <p:nvSpPr>
          <p:cNvPr id="9" name="object 9"/>
          <p:cNvSpPr/>
          <p:nvPr/>
        </p:nvSpPr>
        <p:spPr>
          <a:xfrm>
            <a:off x="4507991" y="4724400"/>
            <a:ext cx="4325620" cy="1007744"/>
          </a:xfrm>
          <a:custGeom>
            <a:avLst/>
            <a:gdLst/>
            <a:ahLst/>
            <a:cxnLst/>
            <a:rect l="l" t="t" r="r" b="b"/>
            <a:pathLst>
              <a:path w="4325620" h="1007745">
                <a:moveTo>
                  <a:pt x="4325112" y="0"/>
                </a:moveTo>
                <a:lnTo>
                  <a:pt x="0" y="0"/>
                </a:lnTo>
                <a:lnTo>
                  <a:pt x="0" y="1007363"/>
                </a:lnTo>
                <a:lnTo>
                  <a:pt x="4325112" y="1007363"/>
                </a:lnTo>
                <a:lnTo>
                  <a:pt x="4325112" y="0"/>
                </a:lnTo>
                <a:close/>
              </a:path>
            </a:pathLst>
          </a:custGeom>
          <a:solidFill>
            <a:srgbClr val="F1F1F1"/>
          </a:solidFill>
        </p:spPr>
        <p:txBody>
          <a:bodyPr wrap="square" lIns="0" tIns="0" rIns="0" bIns="0" rtlCol="0"/>
          <a:lstStyle/>
          <a:p>
            <a:endParaRPr/>
          </a:p>
        </p:txBody>
      </p:sp>
      <p:sp>
        <p:nvSpPr>
          <p:cNvPr id="10" name="object 10"/>
          <p:cNvSpPr txBox="1"/>
          <p:nvPr/>
        </p:nvSpPr>
        <p:spPr>
          <a:xfrm>
            <a:off x="4600702" y="4687705"/>
            <a:ext cx="1055370" cy="582930"/>
          </a:xfrm>
          <a:prstGeom prst="rect">
            <a:avLst/>
          </a:prstGeom>
        </p:spPr>
        <p:txBody>
          <a:bodyPr vert="horz" wrap="square" lIns="0" tIns="77470" rIns="0" bIns="0" rtlCol="0">
            <a:spAutoFit/>
          </a:bodyPr>
          <a:lstStyle/>
          <a:p>
            <a:pPr>
              <a:lnSpc>
                <a:spcPct val="100000"/>
              </a:lnSpc>
              <a:spcBef>
                <a:spcPts val="610"/>
              </a:spcBef>
            </a:pPr>
            <a:r>
              <a:rPr sz="1400" b="1" spc="-10" dirty="0">
                <a:latin typeface="Calibri"/>
                <a:cs typeface="Calibri"/>
              </a:rPr>
              <a:t>L</a:t>
            </a:r>
            <a:r>
              <a:rPr sz="1400" b="1" spc="-5" dirty="0">
                <a:latin typeface="Calibri"/>
                <a:cs typeface="Calibri"/>
              </a:rPr>
              <a:t>e</a:t>
            </a:r>
            <a:r>
              <a:rPr sz="1400" b="1" dirty="0">
                <a:latin typeface="Calibri"/>
                <a:cs typeface="Calibri"/>
              </a:rPr>
              <a:t>arner</a:t>
            </a:r>
            <a:r>
              <a:rPr sz="1400" b="1" spc="-35" dirty="0">
                <a:latin typeface="Calibri"/>
                <a:cs typeface="Calibri"/>
              </a:rPr>
              <a:t> </a:t>
            </a:r>
            <a:r>
              <a:rPr sz="1400" b="1" dirty="0">
                <a:latin typeface="Calibri"/>
                <a:cs typeface="Calibri"/>
              </a:rPr>
              <a:t>Name</a:t>
            </a:r>
            <a:endParaRPr sz="1400" dirty="0">
              <a:latin typeface="Calibri"/>
              <a:cs typeface="Calibri"/>
            </a:endParaRPr>
          </a:p>
          <a:p>
            <a:pPr>
              <a:lnSpc>
                <a:spcPct val="100000"/>
              </a:lnSpc>
              <a:spcBef>
                <a:spcPts val="515"/>
              </a:spcBef>
            </a:pPr>
            <a:r>
              <a:rPr sz="1400" b="1" dirty="0">
                <a:latin typeface="Calibri"/>
                <a:cs typeface="Calibri"/>
              </a:rPr>
              <a:t>En</a:t>
            </a:r>
            <a:r>
              <a:rPr sz="1400" b="1" spc="-10" dirty="0">
                <a:latin typeface="Calibri"/>
                <a:cs typeface="Calibri"/>
              </a:rPr>
              <a:t>r</a:t>
            </a:r>
            <a:r>
              <a:rPr sz="1400" b="1" dirty="0">
                <a:latin typeface="Calibri"/>
                <a:cs typeface="Calibri"/>
              </a:rPr>
              <a:t>ollme</a:t>
            </a:r>
            <a:r>
              <a:rPr sz="1400" b="1" spc="-15" dirty="0">
                <a:latin typeface="Calibri"/>
                <a:cs typeface="Calibri"/>
              </a:rPr>
              <a:t>n</a:t>
            </a:r>
            <a:r>
              <a:rPr sz="1400" b="1" dirty="0">
                <a:latin typeface="Calibri"/>
                <a:cs typeface="Calibri"/>
              </a:rPr>
              <a:t>t</a:t>
            </a:r>
            <a:r>
              <a:rPr sz="1400" b="1" spc="-40" dirty="0">
                <a:latin typeface="Calibri"/>
                <a:cs typeface="Calibri"/>
              </a:rPr>
              <a:t> </a:t>
            </a:r>
            <a:r>
              <a:rPr sz="1400" b="1" dirty="0">
                <a:latin typeface="Calibri"/>
                <a:cs typeface="Calibri"/>
              </a:rPr>
              <a:t>ID</a:t>
            </a:r>
            <a:endParaRPr sz="1400" dirty="0">
              <a:latin typeface="Calibri"/>
              <a:cs typeface="Calibri"/>
            </a:endParaRPr>
          </a:p>
        </p:txBody>
      </p:sp>
      <p:sp>
        <p:nvSpPr>
          <p:cNvPr id="11" name="object 11"/>
          <p:cNvSpPr txBox="1"/>
          <p:nvPr/>
        </p:nvSpPr>
        <p:spPr>
          <a:xfrm>
            <a:off x="5972555" y="4687705"/>
            <a:ext cx="62230" cy="582930"/>
          </a:xfrm>
          <a:prstGeom prst="rect">
            <a:avLst/>
          </a:prstGeom>
        </p:spPr>
        <p:txBody>
          <a:bodyPr vert="horz" wrap="square" lIns="0" tIns="77470" rIns="0" bIns="0" rtlCol="0">
            <a:spAutoFit/>
          </a:bodyPr>
          <a:lstStyle/>
          <a:p>
            <a:pPr>
              <a:lnSpc>
                <a:spcPct val="100000"/>
              </a:lnSpc>
              <a:spcBef>
                <a:spcPts val="610"/>
              </a:spcBef>
            </a:pPr>
            <a:r>
              <a:rPr sz="1400" b="1" dirty="0">
                <a:latin typeface="Calibri"/>
                <a:cs typeface="Calibri"/>
              </a:rPr>
              <a:t>:</a:t>
            </a:r>
            <a:endParaRPr sz="1400">
              <a:latin typeface="Calibri"/>
              <a:cs typeface="Calibri"/>
            </a:endParaRPr>
          </a:p>
          <a:p>
            <a:pPr>
              <a:lnSpc>
                <a:spcPct val="100000"/>
              </a:lnSpc>
              <a:spcBef>
                <a:spcPts val="515"/>
              </a:spcBef>
            </a:pPr>
            <a:r>
              <a:rPr sz="1400" b="1" dirty="0">
                <a:latin typeface="Calibri"/>
                <a:cs typeface="Calibri"/>
              </a:rPr>
              <a:t>:</a:t>
            </a:r>
            <a:endParaRPr sz="1400">
              <a:latin typeface="Calibri"/>
              <a:cs typeface="Calibri"/>
            </a:endParaRPr>
          </a:p>
        </p:txBody>
      </p:sp>
      <p:sp>
        <p:nvSpPr>
          <p:cNvPr id="12" name="object 12"/>
          <p:cNvSpPr txBox="1"/>
          <p:nvPr/>
        </p:nvSpPr>
        <p:spPr>
          <a:xfrm>
            <a:off x="4600702" y="5310378"/>
            <a:ext cx="1433830" cy="239395"/>
          </a:xfrm>
          <a:prstGeom prst="rect">
            <a:avLst/>
          </a:prstGeom>
        </p:spPr>
        <p:txBody>
          <a:bodyPr vert="horz" wrap="square" lIns="0" tIns="12700" rIns="0" bIns="0" rtlCol="0">
            <a:spAutoFit/>
          </a:bodyPr>
          <a:lstStyle/>
          <a:p>
            <a:pPr>
              <a:lnSpc>
                <a:spcPct val="100000"/>
              </a:lnSpc>
              <a:spcBef>
                <a:spcPts val="100"/>
              </a:spcBef>
            </a:pPr>
            <a:r>
              <a:rPr sz="1400" b="1" spc="-5" dirty="0">
                <a:latin typeface="Calibri"/>
                <a:cs typeface="Calibri"/>
              </a:rPr>
              <a:t>P</a:t>
            </a:r>
            <a:r>
              <a:rPr sz="1400" b="1" spc="-15" dirty="0">
                <a:latin typeface="Calibri"/>
                <a:cs typeface="Calibri"/>
              </a:rPr>
              <a:t>r</a:t>
            </a:r>
            <a:r>
              <a:rPr sz="1400" b="1" spc="-5" dirty="0">
                <a:latin typeface="Calibri"/>
                <a:cs typeface="Calibri"/>
              </a:rPr>
              <a:t>e</a:t>
            </a:r>
            <a:r>
              <a:rPr sz="1400" b="1" dirty="0">
                <a:latin typeface="Calibri"/>
                <a:cs typeface="Calibri"/>
              </a:rPr>
              <a:t>s</a:t>
            </a:r>
            <a:r>
              <a:rPr sz="1400" b="1" spc="-5" dirty="0">
                <a:latin typeface="Calibri"/>
                <a:cs typeface="Calibri"/>
              </a:rPr>
              <a:t>e</a:t>
            </a:r>
            <a:r>
              <a:rPr sz="1400" b="1" spc="-10" dirty="0">
                <a:latin typeface="Calibri"/>
                <a:cs typeface="Calibri"/>
              </a:rPr>
              <a:t>ntat</a:t>
            </a:r>
            <a:r>
              <a:rPr sz="1400" b="1" dirty="0">
                <a:latin typeface="Calibri"/>
                <a:cs typeface="Calibri"/>
              </a:rPr>
              <a:t>ion</a:t>
            </a:r>
            <a:r>
              <a:rPr sz="1400" b="1" spc="-50" dirty="0">
                <a:latin typeface="Calibri"/>
                <a:cs typeface="Calibri"/>
              </a:rPr>
              <a:t> </a:t>
            </a:r>
            <a:r>
              <a:rPr sz="1400" b="1" spc="-5" dirty="0">
                <a:latin typeface="Calibri"/>
                <a:cs typeface="Calibri"/>
              </a:rPr>
              <a:t>D</a:t>
            </a:r>
            <a:r>
              <a:rPr sz="1400" b="1" spc="-10" dirty="0">
                <a:latin typeface="Calibri"/>
                <a:cs typeface="Calibri"/>
              </a:rPr>
              <a:t>at</a:t>
            </a:r>
            <a:r>
              <a:rPr sz="1400" b="1" dirty="0">
                <a:latin typeface="Calibri"/>
                <a:cs typeface="Calibri"/>
              </a:rPr>
              <a:t>e :</a:t>
            </a:r>
            <a:endParaRPr sz="1400">
              <a:latin typeface="Calibri"/>
              <a:cs typeface="Calibri"/>
            </a:endParaRPr>
          </a:p>
        </p:txBody>
      </p:sp>
      <p:sp>
        <p:nvSpPr>
          <p:cNvPr id="14" name="object 10"/>
          <p:cNvSpPr txBox="1"/>
          <p:nvPr/>
        </p:nvSpPr>
        <p:spPr>
          <a:xfrm>
            <a:off x="6181443" y="4697401"/>
            <a:ext cx="2278033" cy="573234"/>
          </a:xfrm>
          <a:prstGeom prst="rect">
            <a:avLst/>
          </a:prstGeom>
        </p:spPr>
        <p:txBody>
          <a:bodyPr vert="horz" wrap="square" lIns="0" tIns="77470" rIns="0" bIns="0" rtlCol="0">
            <a:spAutoFit/>
          </a:bodyPr>
          <a:lstStyle/>
          <a:p>
            <a:pPr>
              <a:lnSpc>
                <a:spcPct val="100000"/>
              </a:lnSpc>
              <a:spcBef>
                <a:spcPts val="610"/>
              </a:spcBef>
            </a:pPr>
            <a:r>
              <a:rPr lang="en-US" sz="1400" b="1" spc="-10" dirty="0" err="1" smtClean="0">
                <a:latin typeface="Calibri"/>
                <a:cs typeface="Calibri"/>
              </a:rPr>
              <a:t>Wildan</a:t>
            </a:r>
            <a:r>
              <a:rPr lang="en-US" sz="1400" b="1" spc="-10" dirty="0" smtClean="0">
                <a:latin typeface="Calibri"/>
                <a:cs typeface="Calibri"/>
              </a:rPr>
              <a:t> </a:t>
            </a:r>
            <a:r>
              <a:rPr lang="en-US" sz="1400" b="1" spc="-10" dirty="0" err="1" smtClean="0">
                <a:latin typeface="Calibri"/>
                <a:cs typeface="Calibri"/>
              </a:rPr>
              <a:t>Luqmanul</a:t>
            </a:r>
            <a:r>
              <a:rPr lang="en-US" sz="1400" b="1" spc="-10" dirty="0" smtClean="0">
                <a:latin typeface="Calibri"/>
                <a:cs typeface="Calibri"/>
              </a:rPr>
              <a:t> Hakim</a:t>
            </a:r>
            <a:endParaRPr sz="1400" dirty="0">
              <a:latin typeface="Calibri"/>
              <a:cs typeface="Calibri"/>
            </a:endParaRPr>
          </a:p>
          <a:p>
            <a:pPr>
              <a:lnSpc>
                <a:spcPct val="100000"/>
              </a:lnSpc>
              <a:spcBef>
                <a:spcPts val="515"/>
              </a:spcBef>
            </a:pPr>
            <a:r>
              <a:rPr lang="en-US" sz="1400" b="1" dirty="0" smtClean="0">
                <a:latin typeface="Calibri"/>
                <a:cs typeface="Calibri"/>
              </a:rPr>
              <a:t>STTB</a:t>
            </a:r>
            <a:endParaRPr sz="1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19253"/>
            <a:ext cx="348424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7.</a:t>
            </a:r>
            <a:r>
              <a:rPr b="0" spc="-20" dirty="0">
                <a:solidFill>
                  <a:srgbClr val="8F1B4F"/>
                </a:solidFill>
                <a:latin typeface="Arial MT"/>
                <a:cs typeface="Arial MT"/>
              </a:rPr>
              <a:t> </a:t>
            </a:r>
            <a:r>
              <a:rPr b="0" spc="-5" dirty="0">
                <a:solidFill>
                  <a:srgbClr val="8F1B4F"/>
                </a:solidFill>
                <a:latin typeface="Arial MT"/>
                <a:cs typeface="Arial MT"/>
              </a:rPr>
              <a:t>Classes &amp;</a:t>
            </a:r>
            <a:r>
              <a:rPr b="0" spc="-15" dirty="0">
                <a:solidFill>
                  <a:srgbClr val="8F1B4F"/>
                </a:solidFill>
                <a:latin typeface="Arial MT"/>
                <a:cs typeface="Arial MT"/>
              </a:rPr>
              <a:t> </a:t>
            </a:r>
            <a:r>
              <a:rPr b="0" spc="-5" dirty="0">
                <a:solidFill>
                  <a:srgbClr val="8F1B4F"/>
                </a:solidFill>
                <a:latin typeface="Arial MT"/>
                <a:cs typeface="Arial MT"/>
              </a:rPr>
              <a:t>Methods</a:t>
            </a:r>
          </a:p>
        </p:txBody>
      </p:sp>
      <p:sp>
        <p:nvSpPr>
          <p:cNvPr id="6" name="object 6"/>
          <p:cNvSpPr txBox="1"/>
          <p:nvPr/>
        </p:nvSpPr>
        <p:spPr>
          <a:xfrm>
            <a:off x="221691" y="853186"/>
            <a:ext cx="3556635" cy="1283044"/>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libri"/>
                <a:cs typeface="Calibri"/>
              </a:rPr>
              <a:t>List</a:t>
            </a:r>
            <a:r>
              <a:rPr sz="2000" b="1" spc="-30" dirty="0">
                <a:latin typeface="Calibri"/>
                <a:cs typeface="Calibri"/>
              </a:rPr>
              <a:t> </a:t>
            </a:r>
            <a:r>
              <a:rPr sz="2000" b="1" dirty="0">
                <a:latin typeface="Calibri"/>
                <a:cs typeface="Calibri"/>
              </a:rPr>
              <a:t>of</a:t>
            </a:r>
            <a:r>
              <a:rPr sz="2000" b="1" spc="-5" dirty="0">
                <a:latin typeface="Calibri"/>
                <a:cs typeface="Calibri"/>
              </a:rPr>
              <a:t> </a:t>
            </a:r>
            <a:r>
              <a:rPr sz="2000" b="1" spc="-5" dirty="0" err="1" smtClean="0">
                <a:latin typeface="Calibri"/>
                <a:cs typeface="Calibri"/>
              </a:rPr>
              <a:t>Classe</a:t>
            </a:r>
            <a:endParaRPr lang="en-US" sz="2000" b="1" spc="-5" dirty="0" smtClean="0">
              <a:latin typeface="Calibri"/>
              <a:cs typeface="Calibri"/>
            </a:endParaRPr>
          </a:p>
          <a:p>
            <a:pPr marL="354965" indent="-342900">
              <a:lnSpc>
                <a:spcPct val="100000"/>
              </a:lnSpc>
              <a:spcBef>
                <a:spcPts val="105"/>
              </a:spcBef>
              <a:buFont typeface="Wingdings" panose="05000000000000000000" pitchFamily="2" charset="2"/>
              <a:buChar char="§"/>
              <a:tabLst>
                <a:tab pos="299720" algn="l"/>
              </a:tabLst>
            </a:pPr>
            <a:r>
              <a:rPr lang="en-US" sz="2000" dirty="0" smtClean="0">
                <a:latin typeface="Calibri"/>
                <a:cs typeface="Calibri"/>
              </a:rPr>
              <a:t>Main Class</a:t>
            </a:r>
          </a:p>
          <a:p>
            <a:pPr marL="354965" indent="-342900">
              <a:lnSpc>
                <a:spcPct val="100000"/>
              </a:lnSpc>
              <a:spcBef>
                <a:spcPts val="105"/>
              </a:spcBef>
              <a:buFont typeface="Wingdings" panose="05000000000000000000" pitchFamily="2" charset="2"/>
              <a:buChar char="§"/>
              <a:tabLst>
                <a:tab pos="299720" algn="l"/>
              </a:tabLst>
            </a:pPr>
            <a:r>
              <a:rPr lang="en-US" sz="2000" dirty="0" err="1" smtClean="0">
                <a:latin typeface="Calibri"/>
                <a:cs typeface="Calibri"/>
              </a:rPr>
              <a:t>JavaBasic</a:t>
            </a:r>
            <a:r>
              <a:rPr lang="en-US" sz="2000" dirty="0" smtClean="0">
                <a:latin typeface="Calibri"/>
                <a:cs typeface="Calibri"/>
              </a:rPr>
              <a:t> Class</a:t>
            </a:r>
          </a:p>
          <a:p>
            <a:pPr marL="354965" indent="-342900">
              <a:lnSpc>
                <a:spcPct val="100000"/>
              </a:lnSpc>
              <a:spcBef>
                <a:spcPts val="105"/>
              </a:spcBef>
              <a:buFont typeface="Wingdings" panose="05000000000000000000" pitchFamily="2" charset="2"/>
              <a:buChar char="§"/>
              <a:tabLst>
                <a:tab pos="299720" algn="l"/>
              </a:tabLst>
            </a:pPr>
            <a:r>
              <a:rPr lang="en-US" sz="2000" dirty="0" err="1" smtClean="0">
                <a:latin typeface="Calibri"/>
                <a:cs typeface="Calibri"/>
              </a:rPr>
              <a:t>ControlStructures</a:t>
            </a:r>
            <a:r>
              <a:rPr lang="en-US" sz="2000" dirty="0" smtClean="0">
                <a:latin typeface="Calibri"/>
                <a:cs typeface="Calibri"/>
              </a:rPr>
              <a:t> Class</a:t>
            </a:r>
            <a:endParaRPr sz="2000" dirty="0">
              <a:latin typeface="Calibri"/>
              <a:cs typeface="Calibri"/>
            </a:endParaRPr>
          </a:p>
        </p:txBody>
      </p:sp>
      <p:sp>
        <p:nvSpPr>
          <p:cNvPr id="7" name="Rectangle 6"/>
          <p:cNvSpPr/>
          <p:nvPr/>
        </p:nvSpPr>
        <p:spPr>
          <a:xfrm>
            <a:off x="143255" y="2401532"/>
            <a:ext cx="1958549" cy="948978"/>
          </a:xfrm>
          <a:prstGeom prst="rect">
            <a:avLst/>
          </a:prstGeom>
        </p:spPr>
        <p:txBody>
          <a:bodyPr wrap="none">
            <a:spAutoFit/>
          </a:bodyPr>
          <a:lstStyle/>
          <a:p>
            <a:pPr marL="299085" indent="-287020">
              <a:lnSpc>
                <a:spcPct val="100000"/>
              </a:lnSpc>
              <a:spcBef>
                <a:spcPts val="105"/>
              </a:spcBef>
              <a:buFont typeface="Wingdings"/>
              <a:buChar char=""/>
              <a:tabLst>
                <a:tab pos="299720" algn="l"/>
              </a:tabLst>
            </a:pPr>
            <a:r>
              <a:rPr lang="id-ID" b="1" spc="-5" dirty="0">
                <a:cs typeface="Calibri"/>
              </a:rPr>
              <a:t>List</a:t>
            </a:r>
            <a:r>
              <a:rPr lang="id-ID" b="1" spc="-30" dirty="0">
                <a:cs typeface="Calibri"/>
              </a:rPr>
              <a:t> </a:t>
            </a:r>
            <a:r>
              <a:rPr lang="id-ID" b="1" dirty="0">
                <a:cs typeface="Calibri"/>
              </a:rPr>
              <a:t>of</a:t>
            </a:r>
            <a:r>
              <a:rPr lang="id-ID" b="1" spc="-5" dirty="0">
                <a:cs typeface="Calibri"/>
              </a:rPr>
              <a:t> </a:t>
            </a:r>
            <a:r>
              <a:rPr lang="en-US" b="1" spc="-5" dirty="0" smtClean="0">
                <a:cs typeface="Calibri"/>
              </a:rPr>
              <a:t>Methods</a:t>
            </a:r>
          </a:p>
          <a:p>
            <a:pPr marL="354965" indent="-342900">
              <a:lnSpc>
                <a:spcPct val="100000"/>
              </a:lnSpc>
              <a:spcBef>
                <a:spcPts val="105"/>
              </a:spcBef>
              <a:buFont typeface="Wingdings" panose="05000000000000000000" pitchFamily="2" charset="2"/>
              <a:buChar char="§"/>
              <a:tabLst>
                <a:tab pos="299720" algn="l"/>
              </a:tabLst>
            </a:pPr>
            <a:r>
              <a:rPr lang="en-US" dirty="0" smtClean="0">
                <a:cs typeface="Calibri"/>
              </a:rPr>
              <a:t>main</a:t>
            </a:r>
            <a:endParaRPr lang="en-US" dirty="0">
              <a:cs typeface="Calibri"/>
            </a:endParaRPr>
          </a:p>
          <a:p>
            <a:pPr marL="354965" indent="-342900">
              <a:lnSpc>
                <a:spcPct val="100000"/>
              </a:lnSpc>
              <a:spcBef>
                <a:spcPts val="105"/>
              </a:spcBef>
              <a:buFont typeface="Wingdings" panose="05000000000000000000" pitchFamily="2" charset="2"/>
              <a:buChar char="§"/>
              <a:tabLst>
                <a:tab pos="299720" algn="l"/>
              </a:tabLst>
            </a:pPr>
            <a:r>
              <a:rPr lang="en-US" dirty="0" smtClean="0">
                <a:cs typeface="Calibri"/>
              </a:rPr>
              <a:t>run</a:t>
            </a:r>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53415" y="139954"/>
            <a:ext cx="542353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8. Steps</a:t>
            </a:r>
            <a:r>
              <a:rPr b="0" spc="10" dirty="0">
                <a:solidFill>
                  <a:srgbClr val="8F1B4F"/>
                </a:solidFill>
                <a:latin typeface="Arial MT"/>
                <a:cs typeface="Arial MT"/>
              </a:rPr>
              <a:t> </a:t>
            </a:r>
            <a:r>
              <a:rPr b="0" spc="-5" dirty="0">
                <a:solidFill>
                  <a:srgbClr val="8F1B4F"/>
                </a:solidFill>
                <a:latin typeface="Arial MT"/>
                <a:cs typeface="Arial MT"/>
              </a:rPr>
              <a:t>from Coding</a:t>
            </a:r>
            <a:r>
              <a:rPr b="0" spc="15" dirty="0">
                <a:solidFill>
                  <a:srgbClr val="8F1B4F"/>
                </a:solidFill>
                <a:latin typeface="Arial MT"/>
                <a:cs typeface="Arial MT"/>
              </a:rPr>
              <a:t> </a:t>
            </a:r>
            <a:r>
              <a:rPr b="0" spc="-5" dirty="0">
                <a:solidFill>
                  <a:srgbClr val="8F1B4F"/>
                </a:solidFill>
                <a:latin typeface="Arial MT"/>
                <a:cs typeface="Arial MT"/>
              </a:rPr>
              <a:t>to</a:t>
            </a:r>
            <a:r>
              <a:rPr b="0" spc="10" dirty="0">
                <a:solidFill>
                  <a:srgbClr val="8F1B4F"/>
                </a:solidFill>
                <a:latin typeface="Arial MT"/>
                <a:cs typeface="Arial MT"/>
              </a:rPr>
              <a:t> </a:t>
            </a:r>
            <a:r>
              <a:rPr b="0" spc="-5" dirty="0">
                <a:solidFill>
                  <a:srgbClr val="8F1B4F"/>
                </a:solidFill>
                <a:latin typeface="Arial MT"/>
                <a:cs typeface="Arial MT"/>
              </a:rPr>
              <a:t>Execution</a:t>
            </a:r>
          </a:p>
        </p:txBody>
      </p:sp>
      <p:sp>
        <p:nvSpPr>
          <p:cNvPr id="6" name="object 6"/>
          <p:cNvSpPr txBox="1"/>
          <p:nvPr/>
        </p:nvSpPr>
        <p:spPr>
          <a:xfrm>
            <a:off x="221691" y="783082"/>
            <a:ext cx="6788709" cy="2595582"/>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lang="en-US" spc="-5" dirty="0" smtClean="0">
                <a:latin typeface="Calibri"/>
                <a:cs typeface="Calibri"/>
              </a:rPr>
              <a:t>Step 1 : </a:t>
            </a:r>
            <a:endParaRPr lang="en-US" dirty="0">
              <a:latin typeface="Calibri"/>
              <a:cs typeface="Calibri"/>
            </a:endParaRPr>
          </a:p>
          <a:p>
            <a:pPr marL="12065">
              <a:lnSpc>
                <a:spcPct val="100000"/>
              </a:lnSpc>
              <a:spcBef>
                <a:spcPts val="100"/>
              </a:spcBef>
              <a:tabLst>
                <a:tab pos="299720" algn="l"/>
              </a:tabLst>
            </a:pPr>
            <a:r>
              <a:rPr lang="en-US" spc="-5" dirty="0" smtClean="0">
                <a:latin typeface="Calibri"/>
                <a:cs typeface="Calibri"/>
              </a:rPr>
              <a:t>Write Questions and Answers Java Basic and Control Structures with </a:t>
            </a:r>
            <a:r>
              <a:rPr lang="en-US" spc="-5" dirty="0" err="1" smtClean="0">
                <a:latin typeface="Calibri"/>
                <a:cs typeface="Calibri"/>
              </a:rPr>
              <a:t>csv</a:t>
            </a:r>
            <a:r>
              <a:rPr lang="en-US" spc="-5" dirty="0" smtClean="0">
                <a:latin typeface="Calibri"/>
                <a:cs typeface="Calibri"/>
              </a:rPr>
              <a:t> format file</a:t>
            </a:r>
          </a:p>
          <a:p>
            <a:pPr marL="12065">
              <a:lnSpc>
                <a:spcPct val="100000"/>
              </a:lnSpc>
              <a:spcBef>
                <a:spcPts val="100"/>
              </a:spcBef>
              <a:tabLst>
                <a:tab pos="299720" algn="l"/>
              </a:tabLst>
            </a:pPr>
            <a:endParaRPr lang="en-US" spc="-5" dirty="0" smtClean="0">
              <a:latin typeface="Calibri"/>
              <a:cs typeface="Calibri"/>
            </a:endParaRPr>
          </a:p>
          <a:p>
            <a:pPr marL="299085" indent="-287020">
              <a:lnSpc>
                <a:spcPct val="100000"/>
              </a:lnSpc>
              <a:spcBef>
                <a:spcPts val="100"/>
              </a:spcBef>
              <a:buFont typeface="Wingdings"/>
              <a:buChar char=""/>
              <a:tabLst>
                <a:tab pos="299720" algn="l"/>
              </a:tabLst>
            </a:pPr>
            <a:r>
              <a:rPr lang="en-US" spc="-5" dirty="0">
                <a:cs typeface="Calibri"/>
              </a:rPr>
              <a:t>Step </a:t>
            </a:r>
            <a:r>
              <a:rPr lang="en-US" spc="-5" dirty="0" smtClean="0">
                <a:cs typeface="Calibri"/>
              </a:rPr>
              <a:t>2 </a:t>
            </a:r>
            <a:r>
              <a:rPr lang="en-US" spc="-5" dirty="0">
                <a:cs typeface="Calibri"/>
              </a:rPr>
              <a:t>: </a:t>
            </a:r>
            <a:endParaRPr lang="en-US" dirty="0">
              <a:cs typeface="Calibri"/>
            </a:endParaRPr>
          </a:p>
          <a:p>
            <a:pPr marL="12065">
              <a:lnSpc>
                <a:spcPct val="100000"/>
              </a:lnSpc>
              <a:spcBef>
                <a:spcPts val="100"/>
              </a:spcBef>
              <a:tabLst>
                <a:tab pos="299720" algn="l"/>
              </a:tabLst>
            </a:pPr>
            <a:r>
              <a:rPr lang="en-US" spc="-5" dirty="0" smtClean="0">
                <a:latin typeface="Calibri"/>
                <a:cs typeface="Calibri"/>
              </a:rPr>
              <a:t>Write the Java Code for Main, </a:t>
            </a:r>
            <a:r>
              <a:rPr lang="en-US" spc="-5" dirty="0" err="1" smtClean="0">
                <a:latin typeface="Calibri"/>
                <a:cs typeface="Calibri"/>
              </a:rPr>
              <a:t>JavaBasic</a:t>
            </a:r>
            <a:r>
              <a:rPr lang="en-US" spc="-5" dirty="0" smtClean="0">
                <a:latin typeface="Calibri"/>
                <a:cs typeface="Calibri"/>
              </a:rPr>
              <a:t> and </a:t>
            </a:r>
            <a:r>
              <a:rPr lang="en-US" spc="-5" dirty="0" err="1" smtClean="0">
                <a:latin typeface="Calibri"/>
                <a:cs typeface="Calibri"/>
              </a:rPr>
              <a:t>JavaStructures</a:t>
            </a:r>
            <a:endParaRPr lang="en-US" spc="-5" dirty="0" smtClean="0">
              <a:latin typeface="Calibri"/>
              <a:cs typeface="Calibri"/>
            </a:endParaRPr>
          </a:p>
          <a:p>
            <a:pPr marL="12065">
              <a:lnSpc>
                <a:spcPct val="100000"/>
              </a:lnSpc>
              <a:spcBef>
                <a:spcPts val="100"/>
              </a:spcBef>
              <a:tabLst>
                <a:tab pos="299720" algn="l"/>
              </a:tabLst>
            </a:pPr>
            <a:endParaRPr lang="en-US" spc="-5" dirty="0">
              <a:latin typeface="Calibri"/>
              <a:cs typeface="Calibri"/>
            </a:endParaRPr>
          </a:p>
          <a:p>
            <a:pPr marL="299085" indent="-287020">
              <a:lnSpc>
                <a:spcPct val="100000"/>
              </a:lnSpc>
              <a:spcBef>
                <a:spcPts val="100"/>
              </a:spcBef>
              <a:buFont typeface="Wingdings"/>
              <a:buChar char=""/>
              <a:tabLst>
                <a:tab pos="299720" algn="l"/>
              </a:tabLst>
            </a:pPr>
            <a:r>
              <a:rPr lang="en-US" spc="-5" dirty="0">
                <a:cs typeface="Calibri"/>
              </a:rPr>
              <a:t>Step </a:t>
            </a:r>
            <a:r>
              <a:rPr lang="en-US" spc="-5" dirty="0" smtClean="0">
                <a:cs typeface="Calibri"/>
              </a:rPr>
              <a:t>3 </a:t>
            </a:r>
            <a:r>
              <a:rPr lang="en-US" spc="-5" dirty="0">
                <a:cs typeface="Calibri"/>
              </a:rPr>
              <a:t>: </a:t>
            </a:r>
            <a:endParaRPr lang="en-US" dirty="0">
              <a:cs typeface="Calibri"/>
            </a:endParaRPr>
          </a:p>
          <a:p>
            <a:pPr marL="12065">
              <a:lnSpc>
                <a:spcPct val="100000"/>
              </a:lnSpc>
              <a:spcBef>
                <a:spcPts val="100"/>
              </a:spcBef>
              <a:tabLst>
                <a:tab pos="299720" algn="l"/>
              </a:tabLst>
            </a:pPr>
            <a:r>
              <a:rPr lang="en-US" spc="-5" dirty="0" smtClean="0">
                <a:latin typeface="Calibri"/>
                <a:cs typeface="Calibri"/>
              </a:rPr>
              <a:t>Run The Program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739" y="133604"/>
            <a:ext cx="390271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9.</a:t>
            </a:r>
            <a:r>
              <a:rPr b="0" spc="-15" dirty="0">
                <a:solidFill>
                  <a:srgbClr val="8F1B4F"/>
                </a:solidFill>
                <a:latin typeface="Arial MT"/>
                <a:cs typeface="Arial MT"/>
              </a:rPr>
              <a:t> </a:t>
            </a:r>
            <a:r>
              <a:rPr b="0" spc="-5" dirty="0">
                <a:solidFill>
                  <a:srgbClr val="8F1B4F"/>
                </a:solidFill>
                <a:latin typeface="Arial MT"/>
                <a:cs typeface="Arial MT"/>
              </a:rPr>
              <a:t>Development</a:t>
            </a:r>
            <a:r>
              <a:rPr b="0" spc="25" dirty="0">
                <a:solidFill>
                  <a:srgbClr val="8F1B4F"/>
                </a:solidFill>
                <a:latin typeface="Arial MT"/>
                <a:cs typeface="Arial MT"/>
              </a:rPr>
              <a:t> </a:t>
            </a:r>
            <a:r>
              <a:rPr b="0" spc="-5" dirty="0">
                <a:solidFill>
                  <a:srgbClr val="8F1B4F"/>
                </a:solidFill>
                <a:latin typeface="Arial MT"/>
                <a:cs typeface="Arial MT"/>
              </a:rPr>
              <a:t>Process</a:t>
            </a:r>
          </a:p>
        </p:txBody>
      </p:sp>
      <p:sp>
        <p:nvSpPr>
          <p:cNvPr id="6" name="object 6"/>
          <p:cNvSpPr txBox="1"/>
          <p:nvPr/>
        </p:nvSpPr>
        <p:spPr>
          <a:xfrm>
            <a:off x="78739" y="853186"/>
            <a:ext cx="7007861" cy="1283044"/>
          </a:xfrm>
          <a:prstGeom prst="rect">
            <a:avLst/>
          </a:prstGeom>
        </p:spPr>
        <p:txBody>
          <a:bodyPr vert="horz" wrap="square" lIns="0" tIns="13335" rIns="0" bIns="0" rtlCol="0">
            <a:spAutoFit/>
          </a:bodyPr>
          <a:lstStyle/>
          <a:p>
            <a:pPr marL="469265" indent="-457200">
              <a:lnSpc>
                <a:spcPct val="100000"/>
              </a:lnSpc>
              <a:spcBef>
                <a:spcPts val="105"/>
              </a:spcBef>
              <a:buFont typeface="+mj-lt"/>
              <a:buAutoNum type="arabicPeriod"/>
              <a:tabLst>
                <a:tab pos="299720" algn="l"/>
              </a:tabLst>
            </a:pPr>
            <a:r>
              <a:rPr lang="en-US" sz="2000" b="1" spc="-10" dirty="0">
                <a:cs typeface="Calibri"/>
              </a:rPr>
              <a:t>Understand the problem.</a:t>
            </a:r>
          </a:p>
          <a:p>
            <a:pPr marL="469265" indent="-457200">
              <a:lnSpc>
                <a:spcPct val="100000"/>
              </a:lnSpc>
              <a:spcBef>
                <a:spcPts val="105"/>
              </a:spcBef>
              <a:buFont typeface="+mj-lt"/>
              <a:buAutoNum type="arabicPeriod"/>
              <a:tabLst>
                <a:tab pos="299720" algn="l"/>
              </a:tabLst>
            </a:pPr>
            <a:r>
              <a:rPr lang="en-US" sz="2000" b="1" spc="-10" dirty="0">
                <a:cs typeface="Calibri"/>
              </a:rPr>
              <a:t>Use iterative and incremental programming.</a:t>
            </a:r>
          </a:p>
          <a:p>
            <a:pPr marL="469265" indent="-457200">
              <a:lnSpc>
                <a:spcPct val="100000"/>
              </a:lnSpc>
              <a:spcBef>
                <a:spcPts val="105"/>
              </a:spcBef>
              <a:buFont typeface="+mj-lt"/>
              <a:buAutoNum type="arabicPeriod"/>
              <a:tabLst>
                <a:tab pos="299720" algn="l"/>
              </a:tabLst>
            </a:pPr>
            <a:r>
              <a:rPr lang="en-US" sz="2000" b="1" spc="-10" dirty="0">
                <a:cs typeface="Calibri"/>
              </a:rPr>
              <a:t>Set aside blocks of time without interruption.</a:t>
            </a:r>
          </a:p>
          <a:p>
            <a:pPr marL="469265" indent="-457200">
              <a:lnSpc>
                <a:spcPct val="100000"/>
              </a:lnSpc>
              <a:spcBef>
                <a:spcPts val="105"/>
              </a:spcBef>
              <a:buFont typeface="+mj-lt"/>
              <a:buAutoNum type="arabicPeriod"/>
              <a:tabLst>
                <a:tab pos="299720" algn="l"/>
              </a:tabLst>
            </a:pPr>
            <a:r>
              <a:rPr lang="en-US" sz="2000" b="1" spc="-10" dirty="0">
                <a:cs typeface="Calibri"/>
              </a:rPr>
              <a:t>Use debugging techniques (assert, </a:t>
            </a:r>
            <a:r>
              <a:rPr lang="en-US" sz="2000" b="1" spc="-10" dirty="0" err="1">
                <a:cs typeface="Calibri"/>
              </a:rPr>
              <a:t>println</a:t>
            </a:r>
            <a:r>
              <a:rPr lang="en-US" sz="2000" b="1" spc="-10" dirty="0">
                <a:cs typeface="Calibri"/>
              </a:rPr>
              <a:t>, breakpoints).</a:t>
            </a:r>
            <a:endParaRPr sz="20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739" y="133604"/>
            <a:ext cx="346837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10.</a:t>
            </a:r>
            <a:r>
              <a:rPr b="0" spc="-15" dirty="0">
                <a:solidFill>
                  <a:srgbClr val="8F1B4F"/>
                </a:solidFill>
                <a:latin typeface="Arial MT"/>
                <a:cs typeface="Arial MT"/>
              </a:rPr>
              <a:t> </a:t>
            </a:r>
            <a:r>
              <a:rPr b="0" spc="-5" dirty="0">
                <a:solidFill>
                  <a:srgbClr val="8F1B4F"/>
                </a:solidFill>
                <a:latin typeface="Arial MT"/>
                <a:cs typeface="Arial MT"/>
              </a:rPr>
              <a:t>Coding</a:t>
            </a:r>
            <a:r>
              <a:rPr b="0" spc="5" dirty="0">
                <a:solidFill>
                  <a:srgbClr val="8F1B4F"/>
                </a:solidFill>
                <a:latin typeface="Arial MT"/>
                <a:cs typeface="Arial MT"/>
              </a:rPr>
              <a:t> </a:t>
            </a:r>
            <a:r>
              <a:rPr b="0" spc="-5" dirty="0">
                <a:solidFill>
                  <a:srgbClr val="8F1B4F"/>
                </a:solidFill>
                <a:latin typeface="Arial MT"/>
                <a:cs typeface="Arial MT"/>
              </a:rPr>
              <a:t>Standards</a:t>
            </a:r>
          </a:p>
        </p:txBody>
      </p:sp>
      <p:sp>
        <p:nvSpPr>
          <p:cNvPr id="6" name="object 6"/>
          <p:cNvSpPr txBox="1"/>
          <p:nvPr/>
        </p:nvSpPr>
        <p:spPr>
          <a:xfrm>
            <a:off x="-3811" y="853186"/>
            <a:ext cx="3633470"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id-ID" sz="2000" b="1" spc="-5" dirty="0">
                <a:cs typeface="Calibri"/>
              </a:rPr>
              <a:t>Coding Standards for Classes</a:t>
            </a:r>
            <a:endParaRPr sz="2000" dirty="0">
              <a:latin typeface="Calibri"/>
              <a:cs typeface="Calibri"/>
            </a:endParaRPr>
          </a:p>
        </p:txBody>
      </p:sp>
      <p:pic>
        <p:nvPicPr>
          <p:cNvPr id="7" name="Picture 6"/>
          <p:cNvPicPr>
            <a:picLocks noChangeAspect="1"/>
          </p:cNvPicPr>
          <p:nvPr/>
        </p:nvPicPr>
        <p:blipFill>
          <a:blip r:embed="rId2"/>
          <a:stretch>
            <a:fillRect/>
          </a:stretch>
        </p:blipFill>
        <p:spPr>
          <a:xfrm>
            <a:off x="381000" y="1213699"/>
            <a:ext cx="1943371" cy="857370"/>
          </a:xfrm>
          <a:prstGeom prst="rect">
            <a:avLst/>
          </a:prstGeom>
        </p:spPr>
      </p:pic>
      <p:sp>
        <p:nvSpPr>
          <p:cNvPr id="8" name="object 6"/>
          <p:cNvSpPr txBox="1"/>
          <p:nvPr/>
        </p:nvSpPr>
        <p:spPr>
          <a:xfrm>
            <a:off x="-3811" y="2209800"/>
            <a:ext cx="3633470"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id-ID" sz="2000" b="1" spc="-5" dirty="0">
                <a:cs typeface="Calibri"/>
              </a:rPr>
              <a:t>Coding Standards for </a:t>
            </a:r>
            <a:r>
              <a:rPr lang="en-US" sz="2000" b="1" spc="-5" dirty="0" smtClean="0">
                <a:cs typeface="Calibri"/>
              </a:rPr>
              <a:t>Variables</a:t>
            </a:r>
            <a:endParaRPr sz="2000" dirty="0">
              <a:latin typeface="Calibri"/>
              <a:cs typeface="Calibri"/>
            </a:endParaRPr>
          </a:p>
        </p:txBody>
      </p:sp>
      <p:pic>
        <p:nvPicPr>
          <p:cNvPr id="9" name="Picture 8"/>
          <p:cNvPicPr>
            <a:picLocks noChangeAspect="1"/>
          </p:cNvPicPr>
          <p:nvPr/>
        </p:nvPicPr>
        <p:blipFill>
          <a:blip r:embed="rId3"/>
          <a:stretch>
            <a:fillRect/>
          </a:stretch>
        </p:blipFill>
        <p:spPr>
          <a:xfrm>
            <a:off x="376187" y="2642470"/>
            <a:ext cx="3383280" cy="2319253"/>
          </a:xfrm>
          <a:prstGeom prst="rect">
            <a:avLst/>
          </a:prstGeom>
        </p:spPr>
      </p:pic>
      <p:sp>
        <p:nvSpPr>
          <p:cNvPr id="10" name="object 6"/>
          <p:cNvSpPr txBox="1"/>
          <p:nvPr/>
        </p:nvSpPr>
        <p:spPr>
          <a:xfrm>
            <a:off x="-3811" y="5181600"/>
            <a:ext cx="3633470"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id-ID" sz="2000" b="1" spc="-5" dirty="0">
                <a:cs typeface="Calibri"/>
              </a:rPr>
              <a:t>Coding Standards for </a:t>
            </a:r>
            <a:r>
              <a:rPr lang="en-US" sz="2000" b="1" spc="-5" dirty="0" smtClean="0">
                <a:cs typeface="Calibri"/>
              </a:rPr>
              <a:t>Methods</a:t>
            </a:r>
            <a:endParaRPr sz="2000" dirty="0">
              <a:latin typeface="Calibri"/>
              <a:cs typeface="Calibri"/>
            </a:endParaRPr>
          </a:p>
        </p:txBody>
      </p:sp>
      <p:pic>
        <p:nvPicPr>
          <p:cNvPr id="11" name="Picture 10"/>
          <p:cNvPicPr>
            <a:picLocks noChangeAspect="1"/>
          </p:cNvPicPr>
          <p:nvPr/>
        </p:nvPicPr>
        <p:blipFill>
          <a:blip r:embed="rId4"/>
          <a:stretch>
            <a:fillRect/>
          </a:stretch>
        </p:blipFill>
        <p:spPr>
          <a:xfrm>
            <a:off x="307764" y="5638800"/>
            <a:ext cx="3010320" cy="504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90" y="57404"/>
            <a:ext cx="6149340" cy="452120"/>
          </a:xfrm>
          <a:prstGeom prst="rect">
            <a:avLst/>
          </a:prstGeom>
        </p:spPr>
        <p:txBody>
          <a:bodyPr vert="horz" wrap="square" lIns="0" tIns="12065" rIns="0" bIns="0" rtlCol="0">
            <a:spAutoFit/>
          </a:bodyPr>
          <a:lstStyle/>
          <a:p>
            <a:pPr marL="12700">
              <a:lnSpc>
                <a:spcPct val="100000"/>
              </a:lnSpc>
              <a:spcBef>
                <a:spcPts val="95"/>
              </a:spcBef>
            </a:pPr>
            <a:r>
              <a:rPr b="0" spc="-70" dirty="0">
                <a:solidFill>
                  <a:srgbClr val="8F1B4F"/>
                </a:solidFill>
                <a:latin typeface="Arial MT"/>
                <a:cs typeface="Arial MT"/>
              </a:rPr>
              <a:t>11.</a:t>
            </a:r>
            <a:r>
              <a:rPr b="0" dirty="0">
                <a:solidFill>
                  <a:srgbClr val="8F1B4F"/>
                </a:solidFill>
                <a:latin typeface="Arial MT"/>
                <a:cs typeface="Arial MT"/>
              </a:rPr>
              <a:t> </a:t>
            </a:r>
            <a:r>
              <a:rPr b="0" spc="-5" dirty="0">
                <a:solidFill>
                  <a:srgbClr val="8F1B4F"/>
                </a:solidFill>
                <a:latin typeface="Arial MT"/>
                <a:cs typeface="Arial MT"/>
              </a:rPr>
              <a:t>Milestone</a:t>
            </a:r>
            <a:r>
              <a:rPr b="0" spc="20" dirty="0">
                <a:solidFill>
                  <a:srgbClr val="8F1B4F"/>
                </a:solidFill>
                <a:latin typeface="Arial MT"/>
                <a:cs typeface="Arial MT"/>
              </a:rPr>
              <a:t> </a:t>
            </a:r>
            <a:r>
              <a:rPr b="0" spc="-5" dirty="0">
                <a:solidFill>
                  <a:srgbClr val="8F1B4F"/>
                </a:solidFill>
                <a:latin typeface="Arial MT"/>
                <a:cs typeface="Arial MT"/>
              </a:rPr>
              <a:t>Feedback</a:t>
            </a:r>
            <a:r>
              <a:rPr b="0" spc="20" dirty="0">
                <a:solidFill>
                  <a:srgbClr val="8F1B4F"/>
                </a:solidFill>
                <a:latin typeface="Arial MT"/>
                <a:cs typeface="Arial MT"/>
              </a:rPr>
              <a:t> </a:t>
            </a:r>
            <a:r>
              <a:rPr b="0" spc="-5" dirty="0">
                <a:solidFill>
                  <a:srgbClr val="8F1B4F"/>
                </a:solidFill>
                <a:latin typeface="Arial MT"/>
                <a:cs typeface="Arial MT"/>
              </a:rPr>
              <a:t>&amp;</a:t>
            </a:r>
            <a:r>
              <a:rPr b="0" spc="-175" dirty="0">
                <a:solidFill>
                  <a:srgbClr val="8F1B4F"/>
                </a:solidFill>
                <a:latin typeface="Arial MT"/>
                <a:cs typeface="Arial MT"/>
              </a:rPr>
              <a:t> </a:t>
            </a:r>
            <a:r>
              <a:rPr b="0" spc="-5" dirty="0">
                <a:solidFill>
                  <a:srgbClr val="8F1B4F"/>
                </a:solidFill>
                <a:latin typeface="Arial MT"/>
                <a:cs typeface="Arial MT"/>
              </a:rPr>
              <a:t>Action</a:t>
            </a:r>
            <a:r>
              <a:rPr b="0" dirty="0">
                <a:solidFill>
                  <a:srgbClr val="8F1B4F"/>
                </a:solidFill>
                <a:latin typeface="Arial MT"/>
                <a:cs typeface="Arial MT"/>
              </a:rPr>
              <a:t> </a:t>
            </a:r>
            <a:r>
              <a:rPr b="0" spc="-5" dirty="0">
                <a:solidFill>
                  <a:srgbClr val="8F1B4F"/>
                </a:solidFill>
                <a:latin typeface="Arial MT"/>
                <a:cs typeface="Arial MT"/>
              </a:rPr>
              <a:t>taken</a:t>
            </a:r>
          </a:p>
        </p:txBody>
      </p:sp>
      <p:graphicFrame>
        <p:nvGraphicFramePr>
          <p:cNvPr id="3" name="object 3"/>
          <p:cNvGraphicFramePr>
            <a:graphicFrameLocks noGrp="1"/>
          </p:cNvGraphicFramePr>
          <p:nvPr>
            <p:extLst>
              <p:ext uri="{D42A27DB-BD31-4B8C-83A1-F6EECF244321}">
                <p14:modId xmlns:p14="http://schemas.microsoft.com/office/powerpoint/2010/main" val="3329148515"/>
              </p:ext>
            </p:extLst>
          </p:nvPr>
        </p:nvGraphicFramePr>
        <p:xfrm>
          <a:off x="304800" y="838200"/>
          <a:ext cx="8662352" cy="5040240"/>
        </p:xfrm>
        <a:graphic>
          <a:graphicData uri="http://schemas.openxmlformats.org/drawingml/2006/table">
            <a:tbl>
              <a:tblPr firstRow="1" bandRow="1">
                <a:tableStyleId>{2D5ABB26-0587-4C30-8999-92F81FD0307C}</a:tableStyleId>
              </a:tblPr>
              <a:tblGrid>
                <a:gridCol w="1295717"/>
                <a:gridCol w="4108450"/>
                <a:gridCol w="3258185"/>
              </a:tblGrid>
              <a:tr h="787400">
                <a:tc>
                  <a:txBody>
                    <a:bodyPr/>
                    <a:lstStyle/>
                    <a:p>
                      <a:pPr marL="33655" marR="26670" indent="266700">
                        <a:lnSpc>
                          <a:spcPct val="100000"/>
                        </a:lnSpc>
                        <a:spcBef>
                          <a:spcPts val="860"/>
                        </a:spcBef>
                      </a:pPr>
                      <a:r>
                        <a:rPr sz="1800" b="1" spc="-10" dirty="0" err="1" smtClean="0">
                          <a:solidFill>
                            <a:srgbClr val="FFFFFF"/>
                          </a:solidFill>
                          <a:latin typeface="Calibri"/>
                          <a:cs typeface="Calibri"/>
                        </a:rPr>
                        <a:t>Poect</a:t>
                      </a:r>
                      <a:r>
                        <a:rPr sz="1800" b="1" spc="-10" dirty="0" smtClean="0">
                          <a:solidFill>
                            <a:srgbClr val="FFFFFF"/>
                          </a:solidFill>
                          <a:latin typeface="Calibri"/>
                          <a:cs typeface="Calibri"/>
                        </a:rPr>
                        <a:t> </a:t>
                      </a:r>
                      <a:r>
                        <a:rPr sz="1800" b="1" spc="-5" dirty="0" smtClean="0">
                          <a:solidFill>
                            <a:srgbClr val="FFFFFF"/>
                          </a:solidFill>
                          <a:latin typeface="Calibri"/>
                          <a:cs typeface="Calibri"/>
                        </a:rPr>
                        <a:t> </a:t>
                      </a:r>
                      <a:r>
                        <a:rPr sz="1800" b="1" dirty="0" smtClean="0">
                          <a:solidFill>
                            <a:srgbClr val="FFFFFF"/>
                          </a:solidFill>
                          <a:latin typeface="Calibri"/>
                          <a:cs typeface="Calibri"/>
                        </a:rPr>
                        <a:t>Mil</a:t>
                      </a:r>
                      <a:r>
                        <a:rPr sz="1800" b="1" spc="5" dirty="0" smtClean="0">
                          <a:solidFill>
                            <a:srgbClr val="FFFFFF"/>
                          </a:solidFill>
                          <a:latin typeface="Calibri"/>
                          <a:cs typeface="Calibri"/>
                        </a:rPr>
                        <a:t>e</a:t>
                      </a:r>
                      <a:r>
                        <a:rPr sz="1800" b="1" spc="-25" dirty="0" smtClean="0">
                          <a:solidFill>
                            <a:srgbClr val="FFFFFF"/>
                          </a:solidFill>
                          <a:latin typeface="Calibri"/>
                          <a:cs typeface="Calibri"/>
                        </a:rPr>
                        <a:t>s</a:t>
                      </a:r>
                      <a:r>
                        <a:rPr sz="1800" b="1" spc="-15" dirty="0" smtClean="0">
                          <a:solidFill>
                            <a:srgbClr val="FFFFFF"/>
                          </a:solidFill>
                          <a:latin typeface="Calibri"/>
                          <a:cs typeface="Calibri"/>
                        </a:rPr>
                        <a:t>t</a:t>
                      </a:r>
                      <a:r>
                        <a:rPr sz="1800" b="1" dirty="0" smtClean="0">
                          <a:solidFill>
                            <a:srgbClr val="FFFFFF"/>
                          </a:solidFill>
                          <a:latin typeface="Calibri"/>
                          <a:cs typeface="Calibri"/>
                        </a:rPr>
                        <a:t>one</a:t>
                      </a:r>
                      <a:r>
                        <a:rPr sz="1800" b="1" spc="-45" dirty="0" smtClean="0">
                          <a:solidFill>
                            <a:srgbClr val="FFFFFF"/>
                          </a:solidFill>
                          <a:latin typeface="Calibri"/>
                          <a:cs typeface="Calibri"/>
                        </a:rPr>
                        <a:t> </a:t>
                      </a:r>
                      <a:r>
                        <a:rPr sz="1800" b="1" dirty="0" smtClean="0">
                          <a:solidFill>
                            <a:srgbClr val="FFFFFF"/>
                          </a:solidFill>
                          <a:latin typeface="Calibri"/>
                          <a:cs typeface="Calibri"/>
                        </a:rPr>
                        <a:t>ID</a:t>
                      </a:r>
                      <a:endParaRPr sz="1800" dirty="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48715" marR="63500" indent="-1077595">
                        <a:lnSpc>
                          <a:spcPct val="100000"/>
                        </a:lnSpc>
                        <a:spcBef>
                          <a:spcPts val="860"/>
                        </a:spcBef>
                      </a:pPr>
                      <a:r>
                        <a:rPr sz="1800" b="1" spc="-5" smtClean="0">
                          <a:solidFill>
                            <a:srgbClr val="FFFFFF"/>
                          </a:solidFill>
                          <a:latin typeface="Calibri"/>
                          <a:cs typeface="Calibri"/>
                        </a:rPr>
                        <a:t>Milestone</a:t>
                      </a:r>
                      <a:r>
                        <a:rPr sz="1800" b="1" spc="-55" smtClean="0">
                          <a:solidFill>
                            <a:srgbClr val="FFFFFF"/>
                          </a:solidFill>
                          <a:latin typeface="Calibri"/>
                          <a:cs typeface="Calibri"/>
                        </a:rPr>
                        <a:t> </a:t>
                      </a:r>
                      <a:r>
                        <a:rPr sz="1800" b="1" spc="-5" smtClean="0">
                          <a:solidFill>
                            <a:srgbClr val="FFFFFF"/>
                          </a:solidFill>
                          <a:latin typeface="Calibri"/>
                          <a:cs typeface="Calibri"/>
                        </a:rPr>
                        <a:t>Feedback</a:t>
                      </a:r>
                      <a:r>
                        <a:rPr sz="1800" b="1" spc="-45" smtClean="0">
                          <a:solidFill>
                            <a:srgbClr val="FFFFFF"/>
                          </a:solidFill>
                          <a:latin typeface="Calibri"/>
                          <a:cs typeface="Calibri"/>
                        </a:rPr>
                        <a:t> </a:t>
                      </a:r>
                      <a:r>
                        <a:rPr sz="1800" b="1" spc="-10" smtClean="0">
                          <a:solidFill>
                            <a:srgbClr val="FFFFFF"/>
                          </a:solidFill>
                          <a:latin typeface="Calibri"/>
                          <a:cs typeface="Calibri"/>
                        </a:rPr>
                        <a:t>received</a:t>
                      </a:r>
                      <a:r>
                        <a:rPr sz="1800" b="1" spc="-55" smtClean="0">
                          <a:solidFill>
                            <a:srgbClr val="FFFFFF"/>
                          </a:solidFill>
                          <a:latin typeface="Calibri"/>
                          <a:cs typeface="Calibri"/>
                        </a:rPr>
                        <a:t> </a:t>
                      </a:r>
                      <a:r>
                        <a:rPr sz="1800" b="1" spc="-10" smtClean="0">
                          <a:solidFill>
                            <a:srgbClr val="FFFFFF"/>
                          </a:solidFill>
                          <a:latin typeface="Calibri"/>
                          <a:cs typeface="Calibri"/>
                        </a:rPr>
                        <a:t>from</a:t>
                      </a:r>
                      <a:r>
                        <a:rPr sz="1800" b="1" spc="10" smtClean="0">
                          <a:solidFill>
                            <a:srgbClr val="FFFFFF"/>
                          </a:solidFill>
                          <a:latin typeface="Calibri"/>
                          <a:cs typeface="Calibri"/>
                        </a:rPr>
                        <a:t> </a:t>
                      </a:r>
                      <a:r>
                        <a:rPr sz="1800" b="1" spc="-25" smtClean="0">
                          <a:solidFill>
                            <a:srgbClr val="FFFFFF"/>
                          </a:solidFill>
                          <a:latin typeface="Calibri"/>
                          <a:cs typeface="Calibri"/>
                        </a:rPr>
                        <a:t>Tutor</a:t>
                      </a:r>
                      <a:r>
                        <a:rPr sz="1800" b="1" spc="-20" smtClean="0">
                          <a:solidFill>
                            <a:srgbClr val="FFFFFF"/>
                          </a:solidFill>
                          <a:latin typeface="Calibri"/>
                          <a:cs typeface="Calibri"/>
                        </a:rPr>
                        <a:t> </a:t>
                      </a:r>
                      <a:r>
                        <a:rPr sz="1800" b="1" smtClean="0">
                          <a:solidFill>
                            <a:srgbClr val="FFFFFF"/>
                          </a:solidFill>
                          <a:latin typeface="Calibri"/>
                          <a:cs typeface="Calibri"/>
                        </a:rPr>
                        <a:t>/ </a:t>
                      </a:r>
                      <a:r>
                        <a:rPr sz="1800" b="1" spc="-390" smtClean="0">
                          <a:solidFill>
                            <a:srgbClr val="FFFFFF"/>
                          </a:solidFill>
                          <a:latin typeface="Calibri"/>
                          <a:cs typeface="Calibri"/>
                        </a:rPr>
                        <a:t> </a:t>
                      </a:r>
                      <a:r>
                        <a:rPr sz="1800" b="1" spc="-5" smtClean="0">
                          <a:solidFill>
                            <a:srgbClr val="FFFFFF"/>
                          </a:solidFill>
                          <a:latin typeface="Calibri"/>
                          <a:cs typeface="Calibri"/>
                        </a:rPr>
                        <a:t>Learning</a:t>
                      </a:r>
                      <a:r>
                        <a:rPr sz="1800" b="1" spc="-30" smtClean="0">
                          <a:solidFill>
                            <a:srgbClr val="FFFFFF"/>
                          </a:solidFill>
                          <a:latin typeface="Calibri"/>
                          <a:cs typeface="Calibri"/>
                        </a:rPr>
                        <a:t> </a:t>
                      </a:r>
                      <a:r>
                        <a:rPr sz="1800" b="1" spc="-15" smtClean="0">
                          <a:solidFill>
                            <a:srgbClr val="FFFFFF"/>
                          </a:solidFill>
                          <a:latin typeface="Calibri"/>
                          <a:cs typeface="Calibri"/>
                        </a:rPr>
                        <a:t>Facilitator</a:t>
                      </a:r>
                      <a:endParaRPr sz="1800" dirty="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65860" marR="1014094" indent="-144780">
                        <a:lnSpc>
                          <a:spcPct val="100000"/>
                        </a:lnSpc>
                        <a:spcBef>
                          <a:spcPts val="860"/>
                        </a:spcBef>
                      </a:pPr>
                      <a:r>
                        <a:rPr sz="1800" b="1" smtClean="0">
                          <a:solidFill>
                            <a:srgbClr val="FFFFFF"/>
                          </a:solidFill>
                          <a:latin typeface="Calibri"/>
                          <a:cs typeface="Calibri"/>
                        </a:rPr>
                        <a:t>Acti</a:t>
                      </a:r>
                      <a:r>
                        <a:rPr sz="1800" b="1" spc="5" smtClean="0">
                          <a:solidFill>
                            <a:srgbClr val="FFFFFF"/>
                          </a:solidFill>
                          <a:latin typeface="Calibri"/>
                          <a:cs typeface="Calibri"/>
                        </a:rPr>
                        <a:t>o</a:t>
                      </a:r>
                      <a:r>
                        <a:rPr sz="1800" b="1" smtClean="0">
                          <a:solidFill>
                            <a:srgbClr val="FFFFFF"/>
                          </a:solidFill>
                          <a:latin typeface="Calibri"/>
                          <a:cs typeface="Calibri"/>
                        </a:rPr>
                        <a:t>n</a:t>
                      </a:r>
                      <a:r>
                        <a:rPr sz="1800" b="1" spc="-35" smtClean="0">
                          <a:solidFill>
                            <a:srgbClr val="FFFFFF"/>
                          </a:solidFill>
                          <a:latin typeface="Calibri"/>
                          <a:cs typeface="Calibri"/>
                        </a:rPr>
                        <a:t> </a:t>
                      </a:r>
                      <a:r>
                        <a:rPr sz="1800" b="1" spc="-140" smtClean="0">
                          <a:solidFill>
                            <a:srgbClr val="FFFFFF"/>
                          </a:solidFill>
                          <a:latin typeface="Calibri"/>
                          <a:cs typeface="Calibri"/>
                        </a:rPr>
                        <a:t>T</a:t>
                      </a:r>
                      <a:r>
                        <a:rPr sz="1800" b="1" smtClean="0">
                          <a:solidFill>
                            <a:srgbClr val="FFFFFF"/>
                          </a:solidFill>
                          <a:latin typeface="Calibri"/>
                          <a:cs typeface="Calibri"/>
                        </a:rPr>
                        <a:t>a</a:t>
                      </a:r>
                      <a:r>
                        <a:rPr sz="1800" b="1" spc="-50" smtClean="0">
                          <a:solidFill>
                            <a:srgbClr val="FFFFFF"/>
                          </a:solidFill>
                          <a:latin typeface="Calibri"/>
                          <a:cs typeface="Calibri"/>
                        </a:rPr>
                        <a:t>k</a:t>
                      </a:r>
                      <a:r>
                        <a:rPr sz="1800" b="1" smtClean="0">
                          <a:solidFill>
                            <a:srgbClr val="FFFFFF"/>
                          </a:solidFill>
                          <a:latin typeface="Calibri"/>
                          <a:cs typeface="Calibri"/>
                        </a:rPr>
                        <a:t>en  </a:t>
                      </a:r>
                      <a:r>
                        <a:rPr sz="1800" b="1" spc="-40" smtClean="0">
                          <a:solidFill>
                            <a:srgbClr val="FFFFFF"/>
                          </a:solidFill>
                          <a:latin typeface="Calibri"/>
                          <a:cs typeface="Calibri"/>
                        </a:rPr>
                        <a:t>(Yes</a:t>
                      </a:r>
                      <a:r>
                        <a:rPr sz="1800" b="1" spc="-30" smtClean="0">
                          <a:solidFill>
                            <a:srgbClr val="FFFFFF"/>
                          </a:solidFill>
                          <a:latin typeface="Calibri"/>
                          <a:cs typeface="Calibri"/>
                        </a:rPr>
                        <a:t> </a:t>
                      </a:r>
                      <a:r>
                        <a:rPr sz="1800" b="1" smtClean="0">
                          <a:solidFill>
                            <a:srgbClr val="FFFFFF"/>
                          </a:solidFill>
                          <a:latin typeface="Calibri"/>
                          <a:cs typeface="Calibri"/>
                        </a:rPr>
                        <a:t>/</a:t>
                      </a:r>
                      <a:r>
                        <a:rPr sz="1800" b="1" spc="-10" smtClean="0">
                          <a:solidFill>
                            <a:srgbClr val="FFFFFF"/>
                          </a:solidFill>
                          <a:latin typeface="Calibri"/>
                          <a:cs typeface="Calibri"/>
                        </a:rPr>
                        <a:t> </a:t>
                      </a:r>
                      <a:r>
                        <a:rPr sz="1800" b="1" smtClean="0">
                          <a:solidFill>
                            <a:srgbClr val="FFFFFF"/>
                          </a:solidFill>
                          <a:latin typeface="Calibri"/>
                          <a:cs typeface="Calibri"/>
                        </a:rPr>
                        <a:t>No)</a:t>
                      </a:r>
                      <a:endParaRPr sz="180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312800">
                <a:tc rowSpan="4">
                  <a:txBody>
                    <a:bodyPr/>
                    <a:lstStyle/>
                    <a:p>
                      <a:pPr>
                        <a:lnSpc>
                          <a:spcPct val="100000"/>
                        </a:lnSpc>
                      </a:pPr>
                      <a:endParaRPr sz="1800" smtClean="0">
                        <a:latin typeface="Times New Roman"/>
                        <a:cs typeface="Times New Roman"/>
                      </a:endParaRPr>
                    </a:p>
                    <a:p>
                      <a:pPr>
                        <a:lnSpc>
                          <a:spcPct val="100000"/>
                        </a:lnSpc>
                        <a:spcBef>
                          <a:spcPts val="10"/>
                        </a:spcBef>
                      </a:pPr>
                      <a:endParaRPr sz="2100" smtClean="0">
                        <a:latin typeface="Times New Roman"/>
                        <a:cs typeface="Times New Roman"/>
                      </a:endParaRPr>
                    </a:p>
                    <a:p>
                      <a:pPr marL="51435" algn="ctr">
                        <a:lnSpc>
                          <a:spcPct val="100000"/>
                        </a:lnSpc>
                        <a:spcBef>
                          <a:spcPts val="5"/>
                        </a:spcBef>
                      </a:pPr>
                      <a:r>
                        <a:rPr sz="1800" smtClean="0">
                          <a:latin typeface="Calibri"/>
                          <a:cs typeface="Calibri"/>
                        </a:rPr>
                        <a:t>1</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r>
              <a:tr h="312927">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498856">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12800">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12800">
                <a:tc rowSpan="4">
                  <a:txBody>
                    <a:bodyPr/>
                    <a:lstStyle/>
                    <a:p>
                      <a:pPr>
                        <a:lnSpc>
                          <a:spcPct val="100000"/>
                        </a:lnSpc>
                      </a:pPr>
                      <a:endParaRPr sz="1800" smtClean="0">
                        <a:latin typeface="Times New Roman"/>
                        <a:cs typeface="Times New Roman"/>
                      </a:endParaRPr>
                    </a:p>
                    <a:p>
                      <a:pPr>
                        <a:lnSpc>
                          <a:spcPct val="100000"/>
                        </a:lnSpc>
                        <a:spcBef>
                          <a:spcPts val="30"/>
                        </a:spcBef>
                      </a:pPr>
                      <a:endParaRPr sz="1450" smtClean="0">
                        <a:latin typeface="Times New Roman"/>
                        <a:cs typeface="Times New Roman"/>
                      </a:endParaRPr>
                    </a:p>
                    <a:p>
                      <a:pPr algn="ctr">
                        <a:lnSpc>
                          <a:spcPct val="100000"/>
                        </a:lnSpc>
                      </a:pPr>
                      <a:r>
                        <a:rPr sz="1800" smtClean="0">
                          <a:latin typeface="Calibri"/>
                          <a:cs typeface="Calibri"/>
                        </a:rPr>
                        <a:t>2</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1280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12928">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1280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12800">
                <a:tc rowSpan="5">
                  <a:txBody>
                    <a:bodyPr/>
                    <a:lstStyle/>
                    <a:p>
                      <a:pPr>
                        <a:lnSpc>
                          <a:spcPct val="100000"/>
                        </a:lnSpc>
                      </a:pPr>
                      <a:endParaRPr sz="1800" smtClean="0">
                        <a:latin typeface="Times New Roman"/>
                        <a:cs typeface="Times New Roman"/>
                      </a:endParaRPr>
                    </a:p>
                    <a:p>
                      <a:pPr>
                        <a:lnSpc>
                          <a:spcPct val="100000"/>
                        </a:lnSpc>
                      </a:pPr>
                      <a:endParaRPr sz="2550" smtClean="0">
                        <a:latin typeface="Times New Roman"/>
                        <a:cs typeface="Times New Roman"/>
                      </a:endParaRPr>
                    </a:p>
                    <a:p>
                      <a:pPr algn="ctr">
                        <a:lnSpc>
                          <a:spcPct val="100000"/>
                        </a:lnSpc>
                      </a:pPr>
                      <a:r>
                        <a:rPr sz="1800" smtClean="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1280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12928">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312801">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1280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64388" y="119253"/>
            <a:ext cx="3012440" cy="452120"/>
          </a:xfrm>
          <a:prstGeom prst="rect">
            <a:avLst/>
          </a:prstGeom>
        </p:spPr>
        <p:txBody>
          <a:bodyPr vert="horz" wrap="square" lIns="0" tIns="12065" rIns="0" bIns="0" rtlCol="0">
            <a:spAutoFit/>
          </a:bodyPr>
          <a:lstStyle/>
          <a:p>
            <a:pPr marL="12700">
              <a:lnSpc>
                <a:spcPct val="100000"/>
              </a:lnSpc>
              <a:spcBef>
                <a:spcPts val="95"/>
              </a:spcBef>
            </a:pPr>
            <a:r>
              <a:rPr b="0" dirty="0">
                <a:solidFill>
                  <a:srgbClr val="8F1B4F"/>
                </a:solidFill>
                <a:latin typeface="Arial MT"/>
                <a:cs typeface="Arial MT"/>
              </a:rPr>
              <a:t>12.</a:t>
            </a:r>
            <a:r>
              <a:rPr b="0" spc="-35" dirty="0">
                <a:solidFill>
                  <a:srgbClr val="8F1B4F"/>
                </a:solidFill>
                <a:latin typeface="Arial MT"/>
                <a:cs typeface="Arial MT"/>
              </a:rPr>
              <a:t> </a:t>
            </a:r>
            <a:r>
              <a:rPr b="0" dirty="0">
                <a:solidFill>
                  <a:srgbClr val="8F1B4F"/>
                </a:solidFill>
                <a:latin typeface="Arial MT"/>
                <a:cs typeface="Arial MT"/>
              </a:rPr>
              <a:t>Project</a:t>
            </a:r>
            <a:r>
              <a:rPr b="0" spc="-30" dirty="0">
                <a:solidFill>
                  <a:srgbClr val="8F1B4F"/>
                </a:solidFill>
                <a:latin typeface="Arial MT"/>
                <a:cs typeface="Arial MT"/>
              </a:rPr>
              <a:t> </a:t>
            </a:r>
            <a:r>
              <a:rPr b="0" spc="-5" dirty="0">
                <a:solidFill>
                  <a:srgbClr val="8F1B4F"/>
                </a:solidFill>
                <a:latin typeface="Arial MT"/>
                <a:cs typeface="Arial MT"/>
              </a:rPr>
              <a:t>Results</a:t>
            </a:r>
          </a:p>
        </p:txBody>
      </p:sp>
      <p:sp>
        <p:nvSpPr>
          <p:cNvPr id="6" name="object 6"/>
          <p:cNvSpPr txBox="1"/>
          <p:nvPr/>
        </p:nvSpPr>
        <p:spPr>
          <a:xfrm>
            <a:off x="221691" y="767332"/>
            <a:ext cx="861123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libri"/>
                <a:cs typeface="Calibri"/>
              </a:rPr>
              <a:t>Screen</a:t>
            </a:r>
            <a:r>
              <a:rPr sz="2000" b="1" spc="-20" dirty="0">
                <a:latin typeface="Calibri"/>
                <a:cs typeface="Calibri"/>
              </a:rPr>
              <a:t> </a:t>
            </a:r>
            <a:r>
              <a:rPr sz="2000" b="1" dirty="0">
                <a:latin typeface="Calibri"/>
                <a:cs typeface="Calibri"/>
              </a:rPr>
              <a:t>Shots</a:t>
            </a:r>
            <a:r>
              <a:rPr sz="2000" b="1" spc="-30" dirty="0">
                <a:latin typeface="Calibri"/>
                <a:cs typeface="Calibri"/>
              </a:rPr>
              <a:t> </a:t>
            </a:r>
            <a:r>
              <a:rPr sz="2000" b="1" dirty="0">
                <a:latin typeface="Calibri"/>
                <a:cs typeface="Calibri"/>
              </a:rPr>
              <a:t>of</a:t>
            </a:r>
            <a:r>
              <a:rPr sz="2000" b="1" spc="-15" dirty="0">
                <a:latin typeface="Calibri"/>
                <a:cs typeface="Calibri"/>
              </a:rPr>
              <a:t> </a:t>
            </a:r>
            <a:r>
              <a:rPr sz="2000" b="1" spc="-10" dirty="0" smtClean="0">
                <a:latin typeface="Calibri"/>
                <a:cs typeface="Calibri"/>
              </a:rPr>
              <a:t>Evidences</a:t>
            </a:r>
            <a:endParaRPr sz="2000" dirty="0">
              <a:latin typeface="Calibri"/>
              <a:cs typeface="Calibri"/>
            </a:endParaRPr>
          </a:p>
        </p:txBody>
      </p:sp>
      <p:pic>
        <p:nvPicPr>
          <p:cNvPr id="7" name="Picture 6"/>
          <p:cNvPicPr>
            <a:picLocks noChangeAspect="1"/>
          </p:cNvPicPr>
          <p:nvPr/>
        </p:nvPicPr>
        <p:blipFill>
          <a:blip r:embed="rId2"/>
          <a:stretch>
            <a:fillRect/>
          </a:stretch>
        </p:blipFill>
        <p:spPr>
          <a:xfrm>
            <a:off x="372833" y="1619865"/>
            <a:ext cx="3178444" cy="1752600"/>
          </a:xfrm>
          <a:prstGeom prst="rect">
            <a:avLst/>
          </a:prstGeom>
        </p:spPr>
      </p:pic>
      <p:sp>
        <p:nvSpPr>
          <p:cNvPr id="8" name="Rectangle 7"/>
          <p:cNvSpPr/>
          <p:nvPr/>
        </p:nvSpPr>
        <p:spPr>
          <a:xfrm>
            <a:off x="372833" y="1271094"/>
            <a:ext cx="1803058" cy="369332"/>
          </a:xfrm>
          <a:prstGeom prst="rect">
            <a:avLst/>
          </a:prstGeom>
        </p:spPr>
        <p:txBody>
          <a:bodyPr wrap="none">
            <a:spAutoFit/>
          </a:bodyPr>
          <a:lstStyle/>
          <a:p>
            <a:pPr marL="12065" lvl="1">
              <a:spcBef>
                <a:spcPts val="105"/>
              </a:spcBef>
              <a:tabLst>
                <a:tab pos="299720" algn="l"/>
              </a:tabLst>
            </a:pPr>
            <a:r>
              <a:rPr lang="en-US" b="1" spc="-10" dirty="0" smtClean="0">
                <a:cs typeface="Calibri"/>
              </a:rPr>
              <a:t>Input Name User</a:t>
            </a:r>
            <a:endParaRPr lang="en-US" b="1" dirty="0">
              <a:cs typeface="Calibri"/>
            </a:endParaRPr>
          </a:p>
        </p:txBody>
      </p:sp>
      <p:pic>
        <p:nvPicPr>
          <p:cNvPr id="9" name="Picture 8"/>
          <p:cNvPicPr>
            <a:picLocks noChangeAspect="1"/>
          </p:cNvPicPr>
          <p:nvPr/>
        </p:nvPicPr>
        <p:blipFill>
          <a:blip r:embed="rId3"/>
          <a:stretch>
            <a:fillRect/>
          </a:stretch>
        </p:blipFill>
        <p:spPr>
          <a:xfrm>
            <a:off x="380784" y="4004905"/>
            <a:ext cx="3720011" cy="1544624"/>
          </a:xfrm>
          <a:prstGeom prst="rect">
            <a:avLst/>
          </a:prstGeom>
        </p:spPr>
      </p:pic>
      <p:sp>
        <p:nvSpPr>
          <p:cNvPr id="10" name="Rectangle 9"/>
          <p:cNvSpPr/>
          <p:nvPr/>
        </p:nvSpPr>
        <p:spPr>
          <a:xfrm>
            <a:off x="372833" y="3629254"/>
            <a:ext cx="1416670" cy="369332"/>
          </a:xfrm>
          <a:prstGeom prst="rect">
            <a:avLst/>
          </a:prstGeom>
        </p:spPr>
        <p:txBody>
          <a:bodyPr wrap="none">
            <a:spAutoFit/>
          </a:bodyPr>
          <a:lstStyle/>
          <a:p>
            <a:pPr marL="12065" lvl="1">
              <a:spcBef>
                <a:spcPts val="105"/>
              </a:spcBef>
              <a:tabLst>
                <a:tab pos="299720" algn="l"/>
              </a:tabLst>
            </a:pPr>
            <a:r>
              <a:rPr lang="en-US" b="1" spc="-10" dirty="0" smtClean="0">
                <a:cs typeface="Calibri"/>
              </a:rPr>
              <a:t>Choose MCQ</a:t>
            </a:r>
            <a:endParaRPr lang="en-US" b="1" dirty="0">
              <a:cs typeface="Calibri"/>
            </a:endParaRPr>
          </a:p>
        </p:txBody>
      </p:sp>
      <p:pic>
        <p:nvPicPr>
          <p:cNvPr id="11" name="Picture 10"/>
          <p:cNvPicPr>
            <a:picLocks noChangeAspect="1"/>
          </p:cNvPicPr>
          <p:nvPr/>
        </p:nvPicPr>
        <p:blipFill>
          <a:blip r:embed="rId4"/>
          <a:stretch>
            <a:fillRect/>
          </a:stretch>
        </p:blipFill>
        <p:spPr>
          <a:xfrm>
            <a:off x="4392199" y="1554802"/>
            <a:ext cx="3941488" cy="1755648"/>
          </a:xfrm>
          <a:prstGeom prst="rect">
            <a:avLst/>
          </a:prstGeom>
        </p:spPr>
      </p:pic>
      <p:sp>
        <p:nvSpPr>
          <p:cNvPr id="12" name="Rectangle 11"/>
          <p:cNvSpPr/>
          <p:nvPr/>
        </p:nvSpPr>
        <p:spPr>
          <a:xfrm>
            <a:off x="4387374" y="1175136"/>
            <a:ext cx="1634486" cy="369332"/>
          </a:xfrm>
          <a:prstGeom prst="rect">
            <a:avLst/>
          </a:prstGeom>
        </p:spPr>
        <p:txBody>
          <a:bodyPr wrap="none">
            <a:spAutoFit/>
          </a:bodyPr>
          <a:lstStyle/>
          <a:p>
            <a:pPr marL="12065" lvl="1">
              <a:spcBef>
                <a:spcPts val="105"/>
              </a:spcBef>
              <a:tabLst>
                <a:tab pos="299720" algn="l"/>
              </a:tabLst>
            </a:pPr>
            <a:r>
              <a:rPr lang="en-US" b="1" spc="-10" dirty="0" smtClean="0">
                <a:cs typeface="Calibri"/>
              </a:rPr>
              <a:t>If Answer Right</a:t>
            </a:r>
            <a:endParaRPr lang="en-US" b="1" dirty="0">
              <a:cs typeface="Calibri"/>
            </a:endParaRPr>
          </a:p>
        </p:txBody>
      </p:sp>
      <p:pic>
        <p:nvPicPr>
          <p:cNvPr id="13" name="Picture 12"/>
          <p:cNvPicPr>
            <a:picLocks noChangeAspect="1"/>
          </p:cNvPicPr>
          <p:nvPr/>
        </p:nvPicPr>
        <p:blipFill>
          <a:blip r:embed="rId5"/>
          <a:stretch>
            <a:fillRect/>
          </a:stretch>
        </p:blipFill>
        <p:spPr>
          <a:xfrm>
            <a:off x="4387374" y="4264555"/>
            <a:ext cx="4493667" cy="1297006"/>
          </a:xfrm>
          <a:prstGeom prst="rect">
            <a:avLst/>
          </a:prstGeom>
        </p:spPr>
      </p:pic>
      <p:sp>
        <p:nvSpPr>
          <p:cNvPr id="14" name="Rectangle 13"/>
          <p:cNvSpPr/>
          <p:nvPr/>
        </p:nvSpPr>
        <p:spPr>
          <a:xfrm>
            <a:off x="4422667" y="3860552"/>
            <a:ext cx="1776577" cy="369332"/>
          </a:xfrm>
          <a:prstGeom prst="rect">
            <a:avLst/>
          </a:prstGeom>
        </p:spPr>
        <p:txBody>
          <a:bodyPr wrap="none">
            <a:spAutoFit/>
          </a:bodyPr>
          <a:lstStyle/>
          <a:p>
            <a:pPr marL="12065" lvl="1">
              <a:spcBef>
                <a:spcPts val="105"/>
              </a:spcBef>
              <a:tabLst>
                <a:tab pos="299720" algn="l"/>
              </a:tabLst>
            </a:pPr>
            <a:r>
              <a:rPr lang="en-US" b="1" spc="-10" dirty="0" smtClean="0">
                <a:cs typeface="Calibri"/>
              </a:rPr>
              <a:t>If Answer Wrong</a:t>
            </a:r>
            <a:endParaRPr lang="en-US" b="1" dirty="0">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4388" y="767332"/>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64388" y="119253"/>
            <a:ext cx="3012440" cy="452120"/>
          </a:xfrm>
          <a:prstGeom prst="rect">
            <a:avLst/>
          </a:prstGeom>
        </p:spPr>
        <p:txBody>
          <a:bodyPr vert="horz" wrap="square" lIns="0" tIns="12065" rIns="0" bIns="0" rtlCol="0">
            <a:spAutoFit/>
          </a:bodyPr>
          <a:lstStyle/>
          <a:p>
            <a:pPr marL="12700">
              <a:lnSpc>
                <a:spcPct val="100000"/>
              </a:lnSpc>
              <a:spcBef>
                <a:spcPts val="95"/>
              </a:spcBef>
            </a:pPr>
            <a:r>
              <a:rPr b="0" dirty="0">
                <a:solidFill>
                  <a:srgbClr val="8F1B4F"/>
                </a:solidFill>
                <a:latin typeface="Arial MT"/>
                <a:cs typeface="Arial MT"/>
              </a:rPr>
              <a:t>12.</a:t>
            </a:r>
            <a:r>
              <a:rPr b="0" spc="-35" dirty="0">
                <a:solidFill>
                  <a:srgbClr val="8F1B4F"/>
                </a:solidFill>
                <a:latin typeface="Arial MT"/>
                <a:cs typeface="Arial MT"/>
              </a:rPr>
              <a:t> </a:t>
            </a:r>
            <a:r>
              <a:rPr b="0" dirty="0">
                <a:solidFill>
                  <a:srgbClr val="8F1B4F"/>
                </a:solidFill>
                <a:latin typeface="Arial MT"/>
                <a:cs typeface="Arial MT"/>
              </a:rPr>
              <a:t>Project</a:t>
            </a:r>
            <a:r>
              <a:rPr b="0" spc="-30" dirty="0">
                <a:solidFill>
                  <a:srgbClr val="8F1B4F"/>
                </a:solidFill>
                <a:latin typeface="Arial MT"/>
                <a:cs typeface="Arial MT"/>
              </a:rPr>
              <a:t> </a:t>
            </a:r>
            <a:r>
              <a:rPr b="0" spc="-5" dirty="0">
                <a:solidFill>
                  <a:srgbClr val="8F1B4F"/>
                </a:solidFill>
                <a:latin typeface="Arial MT"/>
                <a:cs typeface="Arial MT"/>
              </a:rPr>
              <a:t>Results</a:t>
            </a:r>
          </a:p>
        </p:txBody>
      </p:sp>
      <p:sp>
        <p:nvSpPr>
          <p:cNvPr id="6" name="object 6"/>
          <p:cNvSpPr txBox="1"/>
          <p:nvPr/>
        </p:nvSpPr>
        <p:spPr>
          <a:xfrm>
            <a:off x="221691" y="767332"/>
            <a:ext cx="861123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libri"/>
                <a:cs typeface="Calibri"/>
              </a:rPr>
              <a:t>Screen</a:t>
            </a:r>
            <a:r>
              <a:rPr sz="2000" b="1" spc="-20" dirty="0">
                <a:latin typeface="Calibri"/>
                <a:cs typeface="Calibri"/>
              </a:rPr>
              <a:t> </a:t>
            </a:r>
            <a:r>
              <a:rPr sz="2000" b="1" dirty="0">
                <a:latin typeface="Calibri"/>
                <a:cs typeface="Calibri"/>
              </a:rPr>
              <a:t>Shots</a:t>
            </a:r>
            <a:r>
              <a:rPr sz="2000" b="1" spc="-30" dirty="0">
                <a:latin typeface="Calibri"/>
                <a:cs typeface="Calibri"/>
              </a:rPr>
              <a:t> </a:t>
            </a:r>
            <a:r>
              <a:rPr sz="2000" b="1" dirty="0">
                <a:latin typeface="Calibri"/>
                <a:cs typeface="Calibri"/>
              </a:rPr>
              <a:t>of</a:t>
            </a:r>
            <a:r>
              <a:rPr sz="2000" b="1" spc="-15" dirty="0">
                <a:latin typeface="Calibri"/>
                <a:cs typeface="Calibri"/>
              </a:rPr>
              <a:t> </a:t>
            </a:r>
            <a:r>
              <a:rPr sz="2000" b="1" spc="-10" dirty="0" smtClean="0">
                <a:latin typeface="Calibri"/>
                <a:cs typeface="Calibri"/>
              </a:rPr>
              <a:t>Evidences</a:t>
            </a:r>
            <a:endParaRPr sz="2000" dirty="0">
              <a:latin typeface="Calibri"/>
              <a:cs typeface="Calibri"/>
            </a:endParaRPr>
          </a:p>
        </p:txBody>
      </p:sp>
      <p:sp>
        <p:nvSpPr>
          <p:cNvPr id="8" name="Rectangle 7"/>
          <p:cNvSpPr/>
          <p:nvPr/>
        </p:nvSpPr>
        <p:spPr>
          <a:xfrm>
            <a:off x="372833" y="1271094"/>
            <a:ext cx="1241109" cy="369332"/>
          </a:xfrm>
          <a:prstGeom prst="rect">
            <a:avLst/>
          </a:prstGeom>
        </p:spPr>
        <p:txBody>
          <a:bodyPr wrap="none">
            <a:spAutoFit/>
          </a:bodyPr>
          <a:lstStyle/>
          <a:p>
            <a:pPr marL="12065" lvl="1">
              <a:spcBef>
                <a:spcPts val="105"/>
              </a:spcBef>
              <a:tabLst>
                <a:tab pos="299720" algn="l"/>
              </a:tabLst>
            </a:pPr>
            <a:r>
              <a:rPr lang="en-US" b="1" spc="-10" dirty="0" smtClean="0">
                <a:cs typeface="Calibri"/>
              </a:rPr>
              <a:t>Score MCQ</a:t>
            </a:r>
            <a:endParaRPr lang="en-US" b="1" dirty="0">
              <a:cs typeface="Calibri"/>
            </a:endParaRPr>
          </a:p>
        </p:txBody>
      </p:sp>
      <p:pic>
        <p:nvPicPr>
          <p:cNvPr id="15" name="Picture 14"/>
          <p:cNvPicPr>
            <a:picLocks noChangeAspect="1"/>
          </p:cNvPicPr>
          <p:nvPr/>
        </p:nvPicPr>
        <p:blipFill>
          <a:blip r:embed="rId2"/>
          <a:stretch>
            <a:fillRect/>
          </a:stretch>
        </p:blipFill>
        <p:spPr>
          <a:xfrm>
            <a:off x="349639" y="1640426"/>
            <a:ext cx="8492191" cy="829350"/>
          </a:xfrm>
          <a:prstGeom prst="rect">
            <a:avLst/>
          </a:prstGeom>
        </p:spPr>
      </p:pic>
    </p:spTree>
    <p:extLst>
      <p:ext uri="{BB962C8B-B14F-4D97-AF65-F5344CB8AC3E}">
        <p14:creationId xmlns:p14="http://schemas.microsoft.com/office/powerpoint/2010/main" val="1052839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19253"/>
            <a:ext cx="449389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13. Proposed Improvements</a:t>
            </a:r>
          </a:p>
        </p:txBody>
      </p:sp>
      <p:grpSp>
        <p:nvGrpSpPr>
          <p:cNvPr id="3" name="object 3"/>
          <p:cNvGrpSpPr/>
          <p:nvPr/>
        </p:nvGrpSpPr>
        <p:grpSpPr>
          <a:xfrm>
            <a:off x="141604" y="761873"/>
            <a:ext cx="8611235" cy="5407660"/>
            <a:chOff x="141604" y="761873"/>
            <a:chExt cx="8611235" cy="5407660"/>
          </a:xfrm>
        </p:grpSpPr>
        <p:sp>
          <p:nvSpPr>
            <p:cNvPr id="4" name="object 4"/>
            <p:cNvSpPr/>
            <p:nvPr/>
          </p:nvSpPr>
          <p:spPr>
            <a:xfrm>
              <a:off x="144779" y="765048"/>
              <a:ext cx="8604885" cy="5401310"/>
            </a:xfrm>
            <a:custGeom>
              <a:avLst/>
              <a:gdLst/>
              <a:ahLst/>
              <a:cxnLst/>
              <a:rect l="l" t="t" r="r" b="b"/>
              <a:pathLst>
                <a:path w="8604885" h="5401310">
                  <a:moveTo>
                    <a:pt x="8604504" y="0"/>
                  </a:moveTo>
                  <a:lnTo>
                    <a:pt x="0" y="0"/>
                  </a:lnTo>
                  <a:lnTo>
                    <a:pt x="0" y="5401056"/>
                  </a:lnTo>
                  <a:lnTo>
                    <a:pt x="8604504" y="5401056"/>
                  </a:lnTo>
                  <a:lnTo>
                    <a:pt x="8604504" y="0"/>
                  </a:lnTo>
                  <a:close/>
                </a:path>
              </a:pathLst>
            </a:custGeom>
            <a:solidFill>
              <a:srgbClr val="F1F1F1">
                <a:alpha val="25097"/>
              </a:srgbClr>
            </a:solidFill>
          </p:spPr>
          <p:txBody>
            <a:bodyPr wrap="square" lIns="0" tIns="0" rIns="0" bIns="0" rtlCol="0"/>
            <a:lstStyle/>
            <a:p>
              <a:endParaRPr/>
            </a:p>
          </p:txBody>
        </p:sp>
        <p:sp>
          <p:nvSpPr>
            <p:cNvPr id="5" name="object 5"/>
            <p:cNvSpPr/>
            <p:nvPr/>
          </p:nvSpPr>
          <p:spPr>
            <a:xfrm>
              <a:off x="144779" y="765048"/>
              <a:ext cx="8604885" cy="5401310"/>
            </a:xfrm>
            <a:custGeom>
              <a:avLst/>
              <a:gdLst/>
              <a:ahLst/>
              <a:cxnLst/>
              <a:rect l="l" t="t" r="r" b="b"/>
              <a:pathLst>
                <a:path w="8604885" h="5401310">
                  <a:moveTo>
                    <a:pt x="0" y="5401056"/>
                  </a:moveTo>
                  <a:lnTo>
                    <a:pt x="8604504" y="5401056"/>
                  </a:lnTo>
                  <a:lnTo>
                    <a:pt x="8604504" y="0"/>
                  </a:lnTo>
                  <a:lnTo>
                    <a:pt x="0" y="0"/>
                  </a:lnTo>
                  <a:lnTo>
                    <a:pt x="0" y="5401056"/>
                  </a:lnTo>
                  <a:close/>
                </a:path>
              </a:pathLst>
            </a:custGeom>
            <a:ln w="6350">
              <a:solidFill>
                <a:srgbClr val="000000"/>
              </a:solidFill>
            </a:ln>
          </p:spPr>
          <p:txBody>
            <a:bodyPr wrap="square" lIns="0" tIns="0" rIns="0" bIns="0" rtlCol="0"/>
            <a:lstStyle/>
            <a:p>
              <a:endParaRPr/>
            </a:p>
          </p:txBody>
        </p:sp>
      </p:grpSp>
      <p:sp>
        <p:nvSpPr>
          <p:cNvPr id="6" name="object 6"/>
          <p:cNvSpPr txBox="1"/>
          <p:nvPr/>
        </p:nvSpPr>
        <p:spPr>
          <a:xfrm>
            <a:off x="223215" y="696156"/>
            <a:ext cx="7947025" cy="1263808"/>
          </a:xfrm>
          <a:prstGeom prst="rect">
            <a:avLst/>
          </a:prstGeom>
        </p:spPr>
        <p:txBody>
          <a:bodyPr vert="horz" wrap="square" lIns="0" tIns="98425" rIns="0" bIns="0" rtlCol="0">
            <a:spAutoFit/>
          </a:bodyPr>
          <a:lstStyle/>
          <a:p>
            <a:pPr marL="299085" indent="-287020">
              <a:lnSpc>
                <a:spcPct val="100000"/>
              </a:lnSpc>
              <a:spcBef>
                <a:spcPts val="775"/>
              </a:spcBef>
              <a:buFont typeface="Wingdings"/>
              <a:buChar char=""/>
              <a:tabLst>
                <a:tab pos="299720" algn="l"/>
              </a:tabLst>
            </a:pPr>
            <a:r>
              <a:rPr sz="2000" b="1" spc="-5" dirty="0">
                <a:latin typeface="Calibri"/>
                <a:cs typeface="Calibri"/>
              </a:rPr>
              <a:t>List</a:t>
            </a:r>
            <a:r>
              <a:rPr sz="2000" b="1" spc="-30" dirty="0">
                <a:latin typeface="Calibri"/>
                <a:cs typeface="Calibri"/>
              </a:rPr>
              <a:t> </a:t>
            </a:r>
            <a:r>
              <a:rPr sz="2000" b="1" dirty="0">
                <a:latin typeface="Calibri"/>
                <a:cs typeface="Calibri"/>
              </a:rPr>
              <a:t>of</a:t>
            </a:r>
            <a:r>
              <a:rPr sz="2000" b="1" spc="-10" dirty="0">
                <a:latin typeface="Calibri"/>
                <a:cs typeface="Calibri"/>
              </a:rPr>
              <a:t> Improvements</a:t>
            </a:r>
            <a:endParaRPr sz="2000" dirty="0">
              <a:latin typeface="Calibri"/>
              <a:cs typeface="Calibri"/>
            </a:endParaRPr>
          </a:p>
          <a:p>
            <a:pPr marL="756285" lvl="1" indent="-287020">
              <a:lnSpc>
                <a:spcPct val="100000"/>
              </a:lnSpc>
              <a:buFont typeface="Wingdings"/>
              <a:buChar char=""/>
              <a:tabLst>
                <a:tab pos="756285" algn="l"/>
                <a:tab pos="756920" algn="l"/>
              </a:tabLst>
            </a:pPr>
            <a:r>
              <a:rPr lang="en-US" spc="5" dirty="0">
                <a:cs typeface="Calibri"/>
              </a:rPr>
              <a:t>Display a message if the answer in MCQ is right</a:t>
            </a:r>
            <a:endParaRPr lang="en-US" dirty="0">
              <a:cs typeface="Calibri"/>
            </a:endParaRPr>
          </a:p>
          <a:p>
            <a:pPr marL="756285" lvl="1" indent="-287020">
              <a:lnSpc>
                <a:spcPct val="100000"/>
              </a:lnSpc>
              <a:buFont typeface="Wingdings"/>
              <a:buChar char=""/>
              <a:tabLst>
                <a:tab pos="756285" algn="l"/>
                <a:tab pos="756920" algn="l"/>
              </a:tabLst>
            </a:pPr>
            <a:r>
              <a:rPr lang="en-US" spc="5" dirty="0" smtClean="0">
                <a:cs typeface="Calibri"/>
              </a:rPr>
              <a:t>Display </a:t>
            </a:r>
            <a:r>
              <a:rPr lang="en-US" spc="5" dirty="0">
                <a:cs typeface="Calibri"/>
              </a:rPr>
              <a:t>a message if the answer in </a:t>
            </a:r>
            <a:r>
              <a:rPr lang="en-US" spc="5" dirty="0" smtClean="0">
                <a:cs typeface="Calibri"/>
              </a:rPr>
              <a:t>MCQ is wrong</a:t>
            </a:r>
            <a:endParaRPr sz="1800" dirty="0">
              <a:latin typeface="Calibri"/>
              <a:cs typeface="Calibri"/>
            </a:endParaRPr>
          </a:p>
          <a:p>
            <a:pPr marL="756285" lvl="1" indent="-287020">
              <a:lnSpc>
                <a:spcPct val="100000"/>
              </a:lnSpc>
              <a:spcBef>
                <a:spcPts val="195"/>
              </a:spcBef>
              <a:buFont typeface="Wingdings"/>
              <a:buChar char=""/>
              <a:tabLst>
                <a:tab pos="756285" algn="l"/>
                <a:tab pos="756920" algn="l"/>
              </a:tabLst>
            </a:pPr>
            <a:r>
              <a:rPr lang="en-US" spc="5" dirty="0" smtClean="0">
                <a:cs typeface="Calibri"/>
              </a:rPr>
              <a:t>Calculation </a:t>
            </a:r>
            <a:r>
              <a:rPr lang="en-US" spc="5" dirty="0">
                <a:cs typeface="Calibri"/>
              </a:rPr>
              <a:t>for score if </a:t>
            </a:r>
            <a:r>
              <a:rPr lang="en-US" spc="5" dirty="0" smtClean="0">
                <a:cs typeface="Calibri"/>
              </a:rPr>
              <a:t>user </a:t>
            </a:r>
            <a:r>
              <a:rPr lang="en-US" spc="5" dirty="0">
                <a:cs typeface="Calibri"/>
              </a:rPr>
              <a:t>have filled </a:t>
            </a:r>
            <a:r>
              <a:rPr lang="en-US" spc="5" dirty="0" smtClean="0">
                <a:cs typeface="Calibri"/>
              </a:rPr>
              <a:t>MCQ</a:t>
            </a:r>
            <a:endParaRPr sz="18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85304" y="6278878"/>
            <a:ext cx="1679448" cy="452628"/>
          </a:xfrm>
          <a:prstGeom prst="rect">
            <a:avLst/>
          </a:prstGeom>
        </p:spPr>
      </p:pic>
      <p:sp>
        <p:nvSpPr>
          <p:cNvPr id="3" name="object 3"/>
          <p:cNvSpPr txBox="1">
            <a:spLocks noGrp="1"/>
          </p:cNvSpPr>
          <p:nvPr>
            <p:ph type="title"/>
          </p:nvPr>
        </p:nvSpPr>
        <p:spPr>
          <a:xfrm>
            <a:off x="321818" y="195453"/>
            <a:ext cx="8496300" cy="452120"/>
          </a:xfrm>
          <a:prstGeom prst="rect">
            <a:avLst/>
          </a:prstGeom>
        </p:spPr>
        <p:txBody>
          <a:bodyPr vert="horz" wrap="square" lIns="0" tIns="12065" rIns="0" bIns="0" rtlCol="0">
            <a:spAutoFit/>
          </a:bodyPr>
          <a:lstStyle/>
          <a:p>
            <a:pPr marL="12700">
              <a:lnSpc>
                <a:spcPct val="100000"/>
              </a:lnSpc>
              <a:spcBef>
                <a:spcPts val="95"/>
              </a:spcBef>
              <a:tabLst>
                <a:tab pos="8482965" algn="l"/>
              </a:tabLst>
            </a:pPr>
            <a:r>
              <a:rPr b="0" u="heavy" spc="-150" dirty="0">
                <a:solidFill>
                  <a:srgbClr val="8F1B4F"/>
                </a:solidFill>
                <a:uFill>
                  <a:solidFill>
                    <a:srgbClr val="000000"/>
                  </a:solidFill>
                </a:uFill>
                <a:latin typeface="Arial MT"/>
                <a:cs typeface="Arial MT"/>
              </a:rPr>
              <a:t> </a:t>
            </a:r>
            <a:r>
              <a:rPr b="0" u="heavy" spc="-5" dirty="0">
                <a:solidFill>
                  <a:srgbClr val="8F1B4F"/>
                </a:solidFill>
                <a:uFill>
                  <a:solidFill>
                    <a:srgbClr val="000000"/>
                  </a:solidFill>
                </a:uFill>
                <a:latin typeface="Arial MT"/>
                <a:cs typeface="Arial MT"/>
              </a:rPr>
              <a:t>Document History	</a:t>
            </a:r>
          </a:p>
        </p:txBody>
      </p:sp>
      <p:graphicFrame>
        <p:nvGraphicFramePr>
          <p:cNvPr id="4" name="object 4"/>
          <p:cNvGraphicFramePr>
            <a:graphicFrameLocks noGrp="1"/>
          </p:cNvGraphicFramePr>
          <p:nvPr/>
        </p:nvGraphicFramePr>
        <p:xfrm>
          <a:off x="173037" y="1909826"/>
          <a:ext cx="8641079" cy="2792348"/>
        </p:xfrm>
        <a:graphic>
          <a:graphicData uri="http://schemas.openxmlformats.org/drawingml/2006/table">
            <a:tbl>
              <a:tblPr firstRow="1" bandRow="1">
                <a:tableStyleId>{2D5ABB26-0587-4C30-8999-92F81FD0307C}</a:tableStyleId>
              </a:tblPr>
              <a:tblGrid>
                <a:gridCol w="1036955"/>
                <a:gridCol w="2160270"/>
                <a:gridCol w="3197225"/>
                <a:gridCol w="2246629"/>
              </a:tblGrid>
              <a:tr h="971169">
                <a:tc>
                  <a:txBody>
                    <a:bodyPr/>
                    <a:lstStyle/>
                    <a:p>
                      <a:pPr>
                        <a:lnSpc>
                          <a:spcPct val="100000"/>
                        </a:lnSpc>
                        <a:spcBef>
                          <a:spcPts val="5"/>
                        </a:spcBef>
                      </a:pPr>
                      <a:endParaRPr sz="1550">
                        <a:latin typeface="Times New Roman"/>
                        <a:cs typeface="Times New Roman"/>
                      </a:endParaRPr>
                    </a:p>
                    <a:p>
                      <a:pPr marL="173355" marR="165735" indent="28575">
                        <a:lnSpc>
                          <a:spcPct val="100800"/>
                        </a:lnSpc>
                      </a:pPr>
                      <a:r>
                        <a:rPr sz="1600" b="1" spc="-20" dirty="0">
                          <a:solidFill>
                            <a:srgbClr val="FFFFFF"/>
                          </a:solidFill>
                          <a:latin typeface="Calibri"/>
                          <a:cs typeface="Calibri"/>
                        </a:rPr>
                        <a:t>Version </a:t>
                      </a:r>
                      <a:r>
                        <a:rPr sz="1600" b="1" spc="-350" dirty="0">
                          <a:solidFill>
                            <a:srgbClr val="FFFFFF"/>
                          </a:solidFill>
                          <a:latin typeface="Calibri"/>
                          <a:cs typeface="Calibri"/>
                        </a:rPr>
                        <a:t> </a:t>
                      </a:r>
                      <a:r>
                        <a:rPr sz="1600" b="1" dirty="0">
                          <a:solidFill>
                            <a:srgbClr val="FFFFFF"/>
                          </a:solidFill>
                          <a:latin typeface="Calibri"/>
                          <a:cs typeface="Calibri"/>
                        </a:rPr>
                        <a:t>Num</a:t>
                      </a:r>
                      <a:r>
                        <a:rPr sz="1600" b="1" spc="-10" dirty="0">
                          <a:solidFill>
                            <a:srgbClr val="FFFFFF"/>
                          </a:solidFill>
                          <a:latin typeface="Calibri"/>
                          <a:cs typeface="Calibri"/>
                        </a:rPr>
                        <a:t>b</a:t>
                      </a:r>
                      <a:r>
                        <a:rPr sz="1600" b="1" spc="-5" dirty="0">
                          <a:solidFill>
                            <a:srgbClr val="FFFFFF"/>
                          </a:solidFill>
                          <a:latin typeface="Calibri"/>
                          <a:cs typeface="Calibri"/>
                        </a:rPr>
                        <a:t>er</a:t>
                      </a:r>
                      <a:endParaRPr sz="1600">
                        <a:latin typeface="Calibri"/>
                        <a:cs typeface="Calibri"/>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59690">
                        <a:lnSpc>
                          <a:spcPct val="100000"/>
                        </a:lnSpc>
                        <a:spcBef>
                          <a:spcPts val="935"/>
                        </a:spcBef>
                      </a:pPr>
                      <a:r>
                        <a:rPr sz="1600" b="1" spc="-15" dirty="0">
                          <a:solidFill>
                            <a:srgbClr val="FFFFFF"/>
                          </a:solidFill>
                          <a:latin typeface="Calibri"/>
                          <a:cs typeface="Calibri"/>
                        </a:rPr>
                        <a:t>Effective Date </a:t>
                      </a:r>
                      <a:r>
                        <a:rPr sz="1600" b="1" spc="-5" dirty="0">
                          <a:solidFill>
                            <a:srgbClr val="FFFFFF"/>
                          </a:solidFill>
                          <a:latin typeface="Calibri"/>
                          <a:cs typeface="Calibri"/>
                        </a:rPr>
                        <a:t>of</a:t>
                      </a:r>
                      <a:r>
                        <a:rPr sz="1600" b="1" dirty="0">
                          <a:solidFill>
                            <a:srgbClr val="FFFFFF"/>
                          </a:solidFill>
                          <a:latin typeface="Calibri"/>
                          <a:cs typeface="Calibri"/>
                        </a:rPr>
                        <a:t> </a:t>
                      </a:r>
                      <a:r>
                        <a:rPr sz="1600" b="1" spc="-10" dirty="0">
                          <a:solidFill>
                            <a:srgbClr val="FFFFFF"/>
                          </a:solidFill>
                          <a:latin typeface="Calibri"/>
                          <a:cs typeface="Calibri"/>
                        </a:rPr>
                        <a:t>release</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324485">
                        <a:lnSpc>
                          <a:spcPct val="100000"/>
                        </a:lnSpc>
                        <a:spcBef>
                          <a:spcPts val="935"/>
                        </a:spcBef>
                      </a:pPr>
                      <a:r>
                        <a:rPr sz="1600" b="1" spc="-5" dirty="0">
                          <a:solidFill>
                            <a:srgbClr val="FFFFFF"/>
                          </a:solidFill>
                          <a:latin typeface="Calibri"/>
                          <a:cs typeface="Calibri"/>
                        </a:rPr>
                        <a:t>Summary</a:t>
                      </a:r>
                      <a:r>
                        <a:rPr sz="1600" b="1" spc="20" dirty="0">
                          <a:solidFill>
                            <a:srgbClr val="FFFFFF"/>
                          </a:solidFill>
                          <a:latin typeface="Calibri"/>
                          <a:cs typeface="Calibri"/>
                        </a:rPr>
                        <a:t> </a:t>
                      </a:r>
                      <a:r>
                        <a:rPr sz="1600" b="1" spc="-5" dirty="0">
                          <a:solidFill>
                            <a:srgbClr val="FFFFFF"/>
                          </a:solidFill>
                          <a:latin typeface="Calibri"/>
                          <a:cs typeface="Calibri"/>
                        </a:rPr>
                        <a:t>of</a:t>
                      </a:r>
                      <a:r>
                        <a:rPr sz="1600" b="1" dirty="0">
                          <a:solidFill>
                            <a:srgbClr val="FFFFFF"/>
                          </a:solidFill>
                          <a:latin typeface="Calibri"/>
                          <a:cs typeface="Calibri"/>
                        </a:rPr>
                        <a:t> </a:t>
                      </a:r>
                      <a:r>
                        <a:rPr sz="1600" b="1" spc="-10" dirty="0">
                          <a:solidFill>
                            <a:srgbClr val="FFFFFF"/>
                          </a:solidFill>
                          <a:latin typeface="Calibri"/>
                          <a:cs typeface="Calibri"/>
                        </a:rPr>
                        <a:t>Included</a:t>
                      </a:r>
                      <a:r>
                        <a:rPr sz="1600" b="1" spc="15"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1905" algn="ctr">
                        <a:lnSpc>
                          <a:spcPct val="100000"/>
                        </a:lnSpc>
                        <a:spcBef>
                          <a:spcPts val="935"/>
                        </a:spcBef>
                      </a:pPr>
                      <a:r>
                        <a:rPr sz="1600" b="1" spc="-5" dirty="0">
                          <a:solidFill>
                            <a:srgbClr val="FFFFFF"/>
                          </a:solidFill>
                          <a:latin typeface="Calibri"/>
                          <a:cs typeface="Calibri"/>
                        </a:rPr>
                        <a:t>Author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607059">
                <a:tc>
                  <a:txBody>
                    <a:bodyPr/>
                    <a:lstStyle/>
                    <a:p>
                      <a:pPr marL="56515" algn="ctr">
                        <a:lnSpc>
                          <a:spcPct val="100000"/>
                        </a:lnSpc>
                        <a:spcBef>
                          <a:spcPts val="1345"/>
                        </a:spcBef>
                      </a:pPr>
                      <a:r>
                        <a:rPr sz="160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44780">
                        <a:lnSpc>
                          <a:spcPct val="100000"/>
                        </a:lnSpc>
                        <a:spcBef>
                          <a:spcPts val="1345"/>
                        </a:spcBef>
                      </a:pPr>
                      <a:r>
                        <a:rPr sz="1600" spc="-5" dirty="0">
                          <a:latin typeface="Calibri"/>
                          <a:cs typeface="Calibri"/>
                        </a:rPr>
                        <a:t>1</a:t>
                      </a:r>
                      <a:r>
                        <a:rPr sz="1600" spc="-30" dirty="0">
                          <a:latin typeface="Calibri"/>
                          <a:cs typeface="Calibri"/>
                        </a:rPr>
                        <a:t> </a:t>
                      </a:r>
                      <a:r>
                        <a:rPr sz="1600" spc="-5" dirty="0">
                          <a:latin typeface="Calibri"/>
                          <a:cs typeface="Calibri"/>
                        </a:rPr>
                        <a:t>Jul</a:t>
                      </a:r>
                      <a:r>
                        <a:rPr sz="1600" spc="-25" dirty="0">
                          <a:latin typeface="Calibri"/>
                          <a:cs typeface="Calibri"/>
                        </a:rPr>
                        <a:t> </a:t>
                      </a:r>
                      <a:r>
                        <a:rPr sz="1600" spc="-10" dirty="0">
                          <a:latin typeface="Calibri"/>
                          <a:cs typeface="Calibri"/>
                        </a:rPr>
                        <a:t>21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42240">
                        <a:lnSpc>
                          <a:spcPct val="100000"/>
                        </a:lnSpc>
                        <a:spcBef>
                          <a:spcPts val="1345"/>
                        </a:spcBef>
                      </a:pPr>
                      <a:r>
                        <a:rPr sz="1600" spc="-15" dirty="0">
                          <a:latin typeface="Calibri"/>
                          <a:cs typeface="Calibri"/>
                        </a:rPr>
                        <a:t>First</a:t>
                      </a:r>
                      <a:r>
                        <a:rPr sz="1600" spc="-30" dirty="0">
                          <a:latin typeface="Calibri"/>
                          <a:cs typeface="Calibri"/>
                        </a:rPr>
                        <a:t> </a:t>
                      </a:r>
                      <a:r>
                        <a:rPr sz="1600" spc="-10" dirty="0">
                          <a:latin typeface="Calibri"/>
                          <a:cs typeface="Calibri"/>
                        </a:rPr>
                        <a:t>Edition</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07314">
                        <a:lnSpc>
                          <a:spcPct val="100000"/>
                        </a:lnSpc>
                        <a:spcBef>
                          <a:spcPts val="1345"/>
                        </a:spcBef>
                      </a:pPr>
                      <a:r>
                        <a:rPr sz="1600" spc="-15" dirty="0">
                          <a:latin typeface="Calibri"/>
                          <a:cs typeface="Calibri"/>
                        </a:rPr>
                        <a:t>Jeyashree</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r>
              <a:tr h="607060">
                <a:tc>
                  <a:txBody>
                    <a:bodyPr/>
                    <a:lstStyle/>
                    <a:p>
                      <a:pPr marL="102235" algn="ctr">
                        <a:lnSpc>
                          <a:spcPct val="100000"/>
                        </a:lnSpc>
                        <a:spcBef>
                          <a:spcPts val="1345"/>
                        </a:spcBef>
                      </a:pPr>
                      <a:r>
                        <a:rPr sz="1600" dirty="0">
                          <a:latin typeface="Calibri"/>
                          <a:cs typeface="Calibri"/>
                        </a:rPr>
                        <a:t>2</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607060">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0" dirty="0"/>
              <a:t>Contents</a:t>
            </a:r>
          </a:p>
        </p:txBody>
      </p:sp>
      <p:sp>
        <p:nvSpPr>
          <p:cNvPr id="3" name="object 3"/>
          <p:cNvSpPr txBox="1"/>
          <p:nvPr/>
        </p:nvSpPr>
        <p:spPr>
          <a:xfrm>
            <a:off x="299415" y="504190"/>
            <a:ext cx="4030345" cy="5310505"/>
          </a:xfrm>
          <a:prstGeom prst="rect">
            <a:avLst/>
          </a:prstGeom>
        </p:spPr>
        <p:txBody>
          <a:bodyPr vert="horz" wrap="square" lIns="0" tIns="144780" rIns="0" bIns="0" rtlCol="0">
            <a:spAutoFit/>
          </a:bodyPr>
          <a:lstStyle/>
          <a:p>
            <a:pPr marL="643890" indent="-631825">
              <a:lnSpc>
                <a:spcPct val="100000"/>
              </a:lnSpc>
              <a:spcBef>
                <a:spcPts val="114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spc="-5" dirty="0">
                <a:latin typeface="Calibri"/>
                <a:cs typeface="Calibri"/>
              </a:rPr>
              <a:t>Definition</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Project</a:t>
            </a:r>
            <a:r>
              <a:rPr sz="1800" b="1" spc="-35" dirty="0">
                <a:latin typeface="Calibri"/>
                <a:cs typeface="Calibri"/>
              </a:rPr>
              <a:t> </a:t>
            </a:r>
            <a:r>
              <a:rPr sz="1800" b="1" spc="-10" dirty="0">
                <a:latin typeface="Calibri"/>
                <a:cs typeface="Calibri"/>
              </a:rPr>
              <a:t>Deliverables</a:t>
            </a:r>
            <a:endParaRPr sz="1800" dirty="0">
              <a:latin typeface="Calibri"/>
              <a:cs typeface="Calibri"/>
            </a:endParaRPr>
          </a:p>
          <a:p>
            <a:pPr marL="643890" indent="-631825">
              <a:lnSpc>
                <a:spcPct val="100000"/>
              </a:lnSpc>
              <a:spcBef>
                <a:spcPts val="1035"/>
              </a:spcBef>
              <a:buAutoNum type="arabicPeriod"/>
              <a:tabLst>
                <a:tab pos="643255" algn="l"/>
                <a:tab pos="644525" algn="l"/>
              </a:tabLst>
            </a:pPr>
            <a:r>
              <a:rPr sz="1800" b="1" spc="-5" dirty="0">
                <a:latin typeface="Calibri"/>
                <a:cs typeface="Calibri"/>
              </a:rPr>
              <a:t>Project</a:t>
            </a:r>
            <a:r>
              <a:rPr sz="1800" b="1" spc="-30" dirty="0">
                <a:latin typeface="Calibri"/>
                <a:cs typeface="Calibri"/>
              </a:rPr>
              <a:t> </a:t>
            </a:r>
            <a:r>
              <a:rPr sz="1800" b="1" spc="-5" dirty="0">
                <a:latin typeface="Calibri"/>
                <a:cs typeface="Calibri"/>
              </a:rPr>
              <a:t>Milestones</a:t>
            </a:r>
            <a:r>
              <a:rPr sz="1800" b="1" spc="-50" dirty="0">
                <a:latin typeface="Calibri"/>
                <a:cs typeface="Calibri"/>
              </a:rPr>
              <a:t> </a:t>
            </a:r>
            <a:r>
              <a:rPr sz="1800" b="1" dirty="0">
                <a:latin typeface="Calibri"/>
                <a:cs typeface="Calibri"/>
              </a:rPr>
              <a:t>&amp;</a:t>
            </a:r>
            <a:r>
              <a:rPr sz="1800" b="1" spc="-25" dirty="0">
                <a:latin typeface="Calibri"/>
                <a:cs typeface="Calibri"/>
              </a:rPr>
              <a:t> </a:t>
            </a:r>
            <a:r>
              <a:rPr sz="1800" b="1" spc="-35" dirty="0">
                <a:latin typeface="Calibri"/>
                <a:cs typeface="Calibri"/>
              </a:rPr>
              <a:t>Tasks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Project</a:t>
            </a:r>
            <a:r>
              <a:rPr sz="1800" b="1" spc="-45" dirty="0">
                <a:latin typeface="Calibri"/>
                <a:cs typeface="Calibri"/>
              </a:rPr>
              <a:t> </a:t>
            </a:r>
            <a:r>
              <a:rPr sz="1800" b="1" spc="-10" dirty="0">
                <a:latin typeface="Calibri"/>
                <a:cs typeface="Calibri"/>
              </a:rPr>
              <a:t>Environment</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35" dirty="0">
                <a:latin typeface="Calibri"/>
                <a:cs typeface="Calibri"/>
              </a:rPr>
              <a:t>Tools</a:t>
            </a:r>
            <a:endParaRPr sz="1800" dirty="0">
              <a:latin typeface="Calibri"/>
              <a:cs typeface="Calibri"/>
            </a:endParaRPr>
          </a:p>
          <a:p>
            <a:pPr marL="643890" indent="-631825">
              <a:lnSpc>
                <a:spcPct val="100000"/>
              </a:lnSpc>
              <a:spcBef>
                <a:spcPts val="103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dirty="0">
                <a:latin typeface="Calibri"/>
                <a:cs typeface="Calibri"/>
              </a:rPr>
              <a:t>Design</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Classes</a:t>
            </a:r>
            <a:r>
              <a:rPr sz="1800" b="1" spc="-55" dirty="0">
                <a:latin typeface="Calibri"/>
                <a:cs typeface="Calibri"/>
              </a:rPr>
              <a:t> </a:t>
            </a:r>
            <a:r>
              <a:rPr sz="1800" b="1" dirty="0">
                <a:latin typeface="Calibri"/>
                <a:cs typeface="Calibri"/>
              </a:rPr>
              <a:t>&amp;</a:t>
            </a:r>
            <a:r>
              <a:rPr sz="1800" b="1" spc="-20" dirty="0">
                <a:latin typeface="Calibri"/>
                <a:cs typeface="Calibri"/>
              </a:rPr>
              <a:t> </a:t>
            </a:r>
            <a:r>
              <a:rPr sz="1800" b="1" dirty="0">
                <a:latin typeface="Calibri"/>
                <a:cs typeface="Calibri"/>
              </a:rPr>
              <a:t>Methods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10" dirty="0">
                <a:latin typeface="Calibri"/>
                <a:cs typeface="Calibri"/>
              </a:rPr>
              <a:t>Steps</a:t>
            </a:r>
            <a:r>
              <a:rPr sz="1800" b="1" spc="-35" dirty="0">
                <a:latin typeface="Calibri"/>
                <a:cs typeface="Calibri"/>
              </a:rPr>
              <a:t> </a:t>
            </a:r>
            <a:r>
              <a:rPr sz="1800" b="1" spc="-10" dirty="0">
                <a:latin typeface="Calibri"/>
                <a:cs typeface="Calibri"/>
              </a:rPr>
              <a:t>from</a:t>
            </a:r>
            <a:r>
              <a:rPr sz="1800" b="1" spc="10" dirty="0">
                <a:latin typeface="Calibri"/>
                <a:cs typeface="Calibri"/>
              </a:rPr>
              <a:t> </a:t>
            </a:r>
            <a:r>
              <a:rPr sz="1800" b="1" spc="-5" dirty="0">
                <a:latin typeface="Calibri"/>
                <a:cs typeface="Calibri"/>
              </a:rPr>
              <a:t>Coding</a:t>
            </a:r>
            <a:r>
              <a:rPr sz="1800" b="1" spc="-45" dirty="0">
                <a:latin typeface="Calibri"/>
                <a:cs typeface="Calibri"/>
              </a:rPr>
              <a:t> </a:t>
            </a:r>
            <a:r>
              <a:rPr sz="1800" b="1" spc="-10" dirty="0">
                <a:latin typeface="Calibri"/>
                <a:cs typeface="Calibri"/>
              </a:rPr>
              <a:t>to</a:t>
            </a:r>
            <a:r>
              <a:rPr sz="1800" b="1" spc="-5" dirty="0">
                <a:latin typeface="Calibri"/>
                <a:cs typeface="Calibri"/>
              </a:rPr>
              <a:t> </a:t>
            </a:r>
            <a:r>
              <a:rPr sz="1800" b="1" spc="-10" dirty="0">
                <a:latin typeface="Calibri"/>
                <a:cs typeface="Calibri"/>
              </a:rPr>
              <a:t>Execution</a:t>
            </a:r>
            <a:endParaRPr sz="1800" dirty="0">
              <a:latin typeface="Calibri"/>
              <a:cs typeface="Calibri"/>
            </a:endParaRPr>
          </a:p>
          <a:p>
            <a:pPr marL="643890" indent="-631825">
              <a:lnSpc>
                <a:spcPct val="100000"/>
              </a:lnSpc>
              <a:spcBef>
                <a:spcPts val="1035"/>
              </a:spcBef>
              <a:buAutoNum type="arabicPeriod"/>
              <a:tabLst>
                <a:tab pos="643255" algn="l"/>
                <a:tab pos="644525" algn="l"/>
              </a:tabLst>
            </a:pPr>
            <a:r>
              <a:rPr sz="1800" b="1" spc="-10" dirty="0">
                <a:latin typeface="Calibri"/>
                <a:cs typeface="Calibri"/>
              </a:rPr>
              <a:t>Development</a:t>
            </a:r>
            <a:r>
              <a:rPr sz="1800" b="1" spc="-55" dirty="0">
                <a:latin typeface="Calibri"/>
                <a:cs typeface="Calibri"/>
              </a:rPr>
              <a:t> </a:t>
            </a:r>
            <a:r>
              <a:rPr sz="1800" b="1" spc="-5" dirty="0">
                <a:latin typeface="Calibri"/>
                <a:cs typeface="Calibri"/>
              </a:rPr>
              <a:t>Process</a:t>
            </a:r>
            <a:endParaRPr sz="1800" dirty="0">
              <a:latin typeface="Calibri"/>
              <a:cs typeface="Calibri"/>
            </a:endParaRPr>
          </a:p>
          <a:p>
            <a:pPr marL="643890" indent="-631825">
              <a:lnSpc>
                <a:spcPct val="100000"/>
              </a:lnSpc>
              <a:spcBef>
                <a:spcPts val="1040"/>
              </a:spcBef>
              <a:buAutoNum type="arabicPeriod"/>
              <a:tabLst>
                <a:tab pos="643255" algn="l"/>
                <a:tab pos="644525" algn="l"/>
              </a:tabLst>
            </a:pPr>
            <a:r>
              <a:rPr sz="1800" b="1" spc="-5" dirty="0">
                <a:latin typeface="Calibri"/>
                <a:cs typeface="Calibri"/>
              </a:rPr>
              <a:t>Coding</a:t>
            </a:r>
            <a:r>
              <a:rPr sz="1800" b="1" spc="-75" dirty="0">
                <a:latin typeface="Calibri"/>
                <a:cs typeface="Calibri"/>
              </a:rPr>
              <a:t> </a:t>
            </a:r>
            <a:r>
              <a:rPr sz="1800" b="1" spc="-5" dirty="0">
                <a:latin typeface="Calibri"/>
                <a:cs typeface="Calibri"/>
              </a:rPr>
              <a:t>Standards</a:t>
            </a:r>
            <a:endParaRPr sz="1800" dirty="0">
              <a:latin typeface="Calibri"/>
              <a:cs typeface="Calibri"/>
            </a:endParaRPr>
          </a:p>
          <a:p>
            <a:pPr marL="643890" indent="-631825">
              <a:lnSpc>
                <a:spcPct val="100000"/>
              </a:lnSpc>
              <a:spcBef>
                <a:spcPts val="1050"/>
              </a:spcBef>
              <a:buAutoNum type="arabicPeriod"/>
              <a:tabLst>
                <a:tab pos="643255" algn="l"/>
                <a:tab pos="644525" algn="l"/>
              </a:tabLst>
            </a:pPr>
            <a:r>
              <a:rPr sz="1800" b="1" spc="-5" dirty="0">
                <a:latin typeface="Calibri"/>
                <a:cs typeface="Calibri"/>
              </a:rPr>
              <a:t>Milestone</a:t>
            </a:r>
            <a:r>
              <a:rPr sz="1800" b="1" spc="-60" dirty="0">
                <a:latin typeface="Calibri"/>
                <a:cs typeface="Calibri"/>
              </a:rPr>
              <a:t> </a:t>
            </a:r>
            <a:r>
              <a:rPr sz="1800" b="1" spc="-5" dirty="0">
                <a:latin typeface="Calibri"/>
                <a:cs typeface="Calibri"/>
              </a:rPr>
              <a:t>Feedback</a:t>
            </a:r>
            <a:r>
              <a:rPr sz="1800" b="1" spc="-50" dirty="0">
                <a:latin typeface="Calibri"/>
                <a:cs typeface="Calibri"/>
              </a:rPr>
              <a:t> </a:t>
            </a:r>
            <a:r>
              <a:rPr sz="1800" b="1" dirty="0">
                <a:latin typeface="Calibri"/>
                <a:cs typeface="Calibri"/>
              </a:rPr>
              <a:t>&amp;</a:t>
            </a:r>
            <a:r>
              <a:rPr sz="1800" b="1" spc="-15" dirty="0">
                <a:latin typeface="Calibri"/>
                <a:cs typeface="Calibri"/>
              </a:rPr>
              <a:t> </a:t>
            </a:r>
            <a:r>
              <a:rPr sz="1800" b="1" spc="-5" dirty="0">
                <a:latin typeface="Calibri"/>
                <a:cs typeface="Calibri"/>
              </a:rPr>
              <a:t>Action</a:t>
            </a:r>
            <a:r>
              <a:rPr sz="1800" b="1" spc="-45" dirty="0">
                <a:latin typeface="Calibri"/>
                <a:cs typeface="Calibri"/>
              </a:rPr>
              <a:t> </a:t>
            </a:r>
            <a:r>
              <a:rPr sz="1800" b="1" spc="-40" dirty="0">
                <a:latin typeface="Calibri"/>
                <a:cs typeface="Calibri"/>
              </a:rPr>
              <a:t>Taken</a:t>
            </a:r>
            <a:endParaRPr sz="1800" dirty="0">
              <a:latin typeface="Calibri"/>
              <a:cs typeface="Calibri"/>
            </a:endParaRPr>
          </a:p>
          <a:p>
            <a:pPr marL="643890" indent="-631825">
              <a:lnSpc>
                <a:spcPct val="100000"/>
              </a:lnSpc>
              <a:spcBef>
                <a:spcPts val="1030"/>
              </a:spcBef>
              <a:buAutoNum type="arabicPeriod"/>
              <a:tabLst>
                <a:tab pos="643255" algn="l"/>
                <a:tab pos="644525" algn="l"/>
              </a:tabLst>
            </a:pPr>
            <a:r>
              <a:rPr sz="1800" b="1" spc="-5" dirty="0">
                <a:latin typeface="Calibri"/>
                <a:cs typeface="Calibri"/>
              </a:rPr>
              <a:t>Project</a:t>
            </a:r>
            <a:r>
              <a:rPr sz="1800" b="1" spc="-50" dirty="0">
                <a:latin typeface="Calibri"/>
                <a:cs typeface="Calibri"/>
              </a:rPr>
              <a:t> </a:t>
            </a:r>
            <a:r>
              <a:rPr sz="1800" b="1" spc="-5" dirty="0">
                <a:latin typeface="Calibri"/>
                <a:cs typeface="Calibri"/>
              </a:rPr>
              <a:t>Results</a:t>
            </a:r>
            <a:endParaRPr sz="1800" dirty="0">
              <a:latin typeface="Calibri"/>
              <a:cs typeface="Calibri"/>
            </a:endParaRPr>
          </a:p>
          <a:p>
            <a:pPr marL="643890" indent="-631825">
              <a:lnSpc>
                <a:spcPct val="100000"/>
              </a:lnSpc>
              <a:spcBef>
                <a:spcPts val="1045"/>
              </a:spcBef>
              <a:buAutoNum type="arabicPeriod"/>
              <a:tabLst>
                <a:tab pos="643255" algn="l"/>
                <a:tab pos="644525" algn="l"/>
              </a:tabLst>
            </a:pPr>
            <a:r>
              <a:rPr sz="1800" b="1" spc="-5" dirty="0">
                <a:latin typeface="Calibri"/>
                <a:cs typeface="Calibri"/>
              </a:rPr>
              <a:t>Proposed</a:t>
            </a:r>
            <a:r>
              <a:rPr sz="1800" b="1" spc="-60" dirty="0">
                <a:latin typeface="Calibri"/>
                <a:cs typeface="Calibri"/>
              </a:rPr>
              <a:t> </a:t>
            </a:r>
            <a:r>
              <a:rPr sz="1800" b="1" spc="-10" dirty="0">
                <a:latin typeface="Calibri"/>
                <a:cs typeface="Calibri"/>
              </a:rPr>
              <a:t>Improvements</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8739" y="149479"/>
            <a:ext cx="310959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1.</a:t>
            </a:r>
            <a:r>
              <a:rPr b="0" spc="-15" dirty="0">
                <a:solidFill>
                  <a:srgbClr val="8F1B4F"/>
                </a:solidFill>
                <a:latin typeface="Arial MT"/>
                <a:cs typeface="Arial MT"/>
              </a:rPr>
              <a:t> </a:t>
            </a:r>
            <a:r>
              <a:rPr b="0" spc="-5" dirty="0">
                <a:solidFill>
                  <a:srgbClr val="8F1B4F"/>
                </a:solidFill>
                <a:latin typeface="Arial MT"/>
                <a:cs typeface="Arial MT"/>
              </a:rPr>
              <a:t>Project</a:t>
            </a:r>
            <a:r>
              <a:rPr b="0" dirty="0">
                <a:solidFill>
                  <a:srgbClr val="8F1B4F"/>
                </a:solidFill>
                <a:latin typeface="Arial MT"/>
                <a:cs typeface="Arial MT"/>
              </a:rPr>
              <a:t> </a:t>
            </a:r>
            <a:r>
              <a:rPr b="0" spc="-5" dirty="0">
                <a:solidFill>
                  <a:srgbClr val="8F1B4F"/>
                </a:solidFill>
                <a:latin typeface="Arial MT"/>
                <a:cs typeface="Arial MT"/>
              </a:rPr>
              <a:t>Definition</a:t>
            </a:r>
          </a:p>
        </p:txBody>
      </p:sp>
      <p:sp>
        <p:nvSpPr>
          <p:cNvPr id="6" name="object 6"/>
          <p:cNvSpPr txBox="1"/>
          <p:nvPr/>
        </p:nvSpPr>
        <p:spPr>
          <a:xfrm>
            <a:off x="223402" y="1066800"/>
            <a:ext cx="7049137" cy="186012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2000" spc="-5" dirty="0">
                <a:cs typeface="Calibri"/>
              </a:rPr>
              <a:t>This project was created because the company wants to expand its market into the Information Technology subject areas. To assess their knowledge of the subject, the company wants their interns to create and produce software development. They want to learn how to use an MCQ system during the internship</a:t>
            </a:r>
            <a:r>
              <a:rPr lang="en-US" sz="2000" spc="-5" dirty="0" smtClean="0">
                <a:cs typeface="Calibri"/>
              </a:rPr>
              <a:t>.</a:t>
            </a:r>
            <a:r>
              <a:rPr lang="en-US" sz="2000" dirty="0"/>
              <a:t> </a:t>
            </a:r>
            <a:r>
              <a:rPr lang="en-US" sz="2000"/>
              <a:t>The goal of this project is to create an MCQ system.</a:t>
            </a:r>
            <a:endParaRPr sz="2000" dirty="0">
              <a:latin typeface="Calibri"/>
              <a:cs typeface="Calibri"/>
            </a:endParaRPr>
          </a:p>
        </p:txBody>
      </p:sp>
      <p:sp>
        <p:nvSpPr>
          <p:cNvPr id="7" name="object 7"/>
          <p:cNvSpPr txBox="1"/>
          <p:nvPr/>
        </p:nvSpPr>
        <p:spPr>
          <a:xfrm>
            <a:off x="199338" y="3505705"/>
            <a:ext cx="6430061" cy="2562240"/>
          </a:xfrm>
          <a:prstGeom prst="rect">
            <a:avLst/>
          </a:prstGeom>
        </p:spPr>
        <p:txBody>
          <a:bodyPr vert="horz" wrap="square" lIns="0" tIns="99060" rIns="0" bIns="0" rtlCol="0">
            <a:spAutoFit/>
          </a:bodyPr>
          <a:lstStyle/>
          <a:p>
            <a:pPr marL="286385" indent="-287020">
              <a:lnSpc>
                <a:spcPct val="100000"/>
              </a:lnSpc>
              <a:spcBef>
                <a:spcPts val="780"/>
              </a:spcBef>
              <a:buFont typeface="Wingdings"/>
              <a:buChar char=""/>
              <a:tabLst>
                <a:tab pos="287020" algn="l"/>
              </a:tabLst>
            </a:pPr>
            <a:r>
              <a:rPr sz="2000" spc="-5" dirty="0">
                <a:latin typeface="Calibri"/>
                <a:cs typeface="Calibri"/>
              </a:rPr>
              <a:t>Proposed</a:t>
            </a:r>
            <a:r>
              <a:rPr sz="2000" spc="-25" dirty="0">
                <a:latin typeface="Calibri"/>
                <a:cs typeface="Calibri"/>
              </a:rPr>
              <a:t> </a:t>
            </a:r>
            <a:r>
              <a:rPr sz="2000" dirty="0">
                <a:latin typeface="Calibri"/>
                <a:cs typeface="Calibri"/>
              </a:rPr>
              <a:t>Solution</a:t>
            </a:r>
          </a:p>
          <a:p>
            <a:pPr marL="742950" indent="-285750">
              <a:lnSpc>
                <a:spcPct val="100000"/>
              </a:lnSpc>
              <a:spcBef>
                <a:spcPts val="605"/>
              </a:spcBef>
              <a:buFont typeface="Arial" panose="020B0604020202020204" pitchFamily="34" charset="0"/>
              <a:buChar char="•"/>
            </a:pPr>
            <a:r>
              <a:rPr lang="en-US" sz="2000" spc="-5" dirty="0">
                <a:cs typeface="Calibri"/>
              </a:rPr>
              <a:t>Taking user input from the console with Scanner </a:t>
            </a:r>
            <a:endParaRPr lang="en-US" sz="2000" spc="-5" dirty="0" smtClean="0">
              <a:cs typeface="Calibri"/>
            </a:endParaRPr>
          </a:p>
          <a:p>
            <a:pPr marL="742950" indent="-285750">
              <a:lnSpc>
                <a:spcPct val="100000"/>
              </a:lnSpc>
              <a:spcBef>
                <a:spcPts val="605"/>
              </a:spcBef>
              <a:buFont typeface="Arial" panose="020B0604020202020204" pitchFamily="34" charset="0"/>
              <a:buChar char="•"/>
            </a:pPr>
            <a:r>
              <a:rPr lang="en-US" sz="2000" spc="-5" dirty="0">
                <a:cs typeface="Calibri"/>
              </a:rPr>
              <a:t>When the user answers correctly, use variable score and add the score. </a:t>
            </a:r>
            <a:endParaRPr lang="en-US" sz="2000" spc="-5" dirty="0" smtClean="0">
              <a:cs typeface="Calibri"/>
            </a:endParaRPr>
          </a:p>
          <a:p>
            <a:pPr marL="742950" indent="-285750">
              <a:lnSpc>
                <a:spcPct val="100000"/>
              </a:lnSpc>
              <a:spcBef>
                <a:spcPts val="605"/>
              </a:spcBef>
              <a:buFont typeface="Arial" panose="020B0604020202020204" pitchFamily="34" charset="0"/>
              <a:buChar char="•"/>
            </a:pPr>
            <a:r>
              <a:rPr lang="en-US" sz="2000" dirty="0" smtClean="0"/>
              <a:t>Reading </a:t>
            </a:r>
            <a:r>
              <a:rPr lang="en-US" sz="2000" dirty="0"/>
              <a:t>the CSV file using </a:t>
            </a:r>
            <a:r>
              <a:rPr lang="en-US" sz="2000" dirty="0" err="1" smtClean="0"/>
              <a:t>BufferedReader</a:t>
            </a:r>
            <a:endParaRPr lang="en-US" sz="2000" dirty="0" smtClean="0"/>
          </a:p>
          <a:p>
            <a:pPr marL="742950" indent="-285750">
              <a:lnSpc>
                <a:spcPct val="100000"/>
              </a:lnSpc>
              <a:spcBef>
                <a:spcPts val="605"/>
              </a:spcBef>
              <a:buFont typeface="Arial" panose="020B0604020202020204" pitchFamily="34" charset="0"/>
              <a:buChar char="•"/>
            </a:pPr>
            <a:r>
              <a:rPr lang="en-US" sz="2000" spc="-5" dirty="0">
                <a:cs typeface="Calibri"/>
              </a:rPr>
              <a:t>Validating user input with an if-else statement and a loop</a:t>
            </a:r>
            <a:endParaRPr sz="2000" spc="-5"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67741" y="119253"/>
            <a:ext cx="358394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2.</a:t>
            </a:r>
            <a:r>
              <a:rPr b="0" spc="-10" dirty="0">
                <a:solidFill>
                  <a:srgbClr val="8F1B4F"/>
                </a:solidFill>
                <a:latin typeface="Arial MT"/>
                <a:cs typeface="Arial MT"/>
              </a:rPr>
              <a:t> </a:t>
            </a:r>
            <a:r>
              <a:rPr b="0" spc="-5" dirty="0">
                <a:solidFill>
                  <a:srgbClr val="8F1B4F"/>
                </a:solidFill>
                <a:latin typeface="Arial MT"/>
                <a:cs typeface="Arial MT"/>
              </a:rPr>
              <a:t>Project</a:t>
            </a:r>
            <a:r>
              <a:rPr b="0" spc="5" dirty="0">
                <a:solidFill>
                  <a:srgbClr val="8F1B4F"/>
                </a:solidFill>
                <a:latin typeface="Arial MT"/>
                <a:cs typeface="Arial MT"/>
              </a:rPr>
              <a:t> </a:t>
            </a:r>
            <a:r>
              <a:rPr b="0" spc="-5" dirty="0">
                <a:solidFill>
                  <a:srgbClr val="8F1B4F"/>
                </a:solidFill>
                <a:latin typeface="Arial MT"/>
                <a:cs typeface="Arial MT"/>
              </a:rPr>
              <a:t>Deliverables</a:t>
            </a:r>
          </a:p>
        </p:txBody>
      </p:sp>
      <p:sp>
        <p:nvSpPr>
          <p:cNvPr id="6" name="object 6"/>
          <p:cNvSpPr txBox="1"/>
          <p:nvPr/>
        </p:nvSpPr>
        <p:spPr>
          <a:xfrm>
            <a:off x="186639" y="838200"/>
            <a:ext cx="3089961" cy="2232021"/>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libri"/>
                <a:cs typeface="Calibri"/>
              </a:rPr>
              <a:t>Project</a:t>
            </a:r>
            <a:r>
              <a:rPr sz="2000" b="1" spc="-45" dirty="0">
                <a:latin typeface="Calibri"/>
                <a:cs typeface="Calibri"/>
              </a:rPr>
              <a:t> </a:t>
            </a:r>
            <a:r>
              <a:rPr sz="2000" b="1" spc="-10" dirty="0" smtClean="0">
                <a:latin typeface="Calibri"/>
                <a:cs typeface="Calibri"/>
              </a:rPr>
              <a:t>Deliverables</a:t>
            </a:r>
            <a:endParaRPr lang="en-US" sz="2000" b="1" spc="-10" dirty="0" smtClean="0">
              <a:latin typeface="Calibri"/>
              <a:cs typeface="Calibri"/>
            </a:endParaRPr>
          </a:p>
          <a:p>
            <a:pPr marL="354965" indent="-342900">
              <a:spcBef>
                <a:spcPts val="105"/>
              </a:spcBef>
              <a:buFont typeface="Arial" panose="020B0604020202020204" pitchFamily="34" charset="0"/>
              <a:buChar char="•"/>
              <a:tabLst>
                <a:tab pos="299720" algn="l"/>
              </a:tabLst>
            </a:pPr>
            <a:r>
              <a:rPr lang="en-ID" sz="2000" dirty="0"/>
              <a:t>MCQ </a:t>
            </a:r>
            <a:r>
              <a:rPr lang="en-ID" sz="2000" dirty="0" smtClean="0"/>
              <a:t>System</a:t>
            </a:r>
          </a:p>
          <a:p>
            <a:pPr marL="354965" indent="-342900">
              <a:spcBef>
                <a:spcPts val="105"/>
              </a:spcBef>
              <a:buFont typeface="Arial" panose="020B0604020202020204" pitchFamily="34" charset="0"/>
              <a:buChar char="•"/>
              <a:tabLst>
                <a:tab pos="299720" algn="l"/>
              </a:tabLst>
            </a:pPr>
            <a:r>
              <a:rPr lang="en-ID" sz="2000" dirty="0" smtClean="0"/>
              <a:t>MCQ </a:t>
            </a:r>
            <a:r>
              <a:rPr lang="en-ID" sz="2000" dirty="0"/>
              <a:t>Set (CSV </a:t>
            </a:r>
            <a:r>
              <a:rPr lang="en-ID" sz="2000" dirty="0" smtClean="0"/>
              <a:t>Files)</a:t>
            </a:r>
          </a:p>
          <a:p>
            <a:pPr marL="354965" indent="-342900">
              <a:spcBef>
                <a:spcPts val="105"/>
              </a:spcBef>
              <a:buFont typeface="Arial" panose="020B0604020202020204" pitchFamily="34" charset="0"/>
              <a:buChar char="•"/>
              <a:tabLst>
                <a:tab pos="299720" algn="l"/>
              </a:tabLst>
            </a:pPr>
            <a:r>
              <a:rPr lang="en-ID" sz="2000" dirty="0" smtClean="0"/>
              <a:t>Project Report</a:t>
            </a:r>
            <a:endParaRPr lang="en-ID" sz="2000" dirty="0"/>
          </a:p>
          <a:p>
            <a:pPr marL="354965" indent="-342900">
              <a:spcBef>
                <a:spcPts val="105"/>
              </a:spcBef>
              <a:buFont typeface="Arial" panose="020B0604020202020204" pitchFamily="34" charset="0"/>
              <a:buChar char="•"/>
              <a:tabLst>
                <a:tab pos="299720" algn="l"/>
              </a:tabLst>
            </a:pPr>
            <a:r>
              <a:rPr lang="en-ID" sz="2000" dirty="0" smtClean="0"/>
              <a:t>Project Presentation</a:t>
            </a:r>
          </a:p>
          <a:p>
            <a:pPr marL="354965" indent="-342900">
              <a:spcBef>
                <a:spcPts val="105"/>
              </a:spcBef>
              <a:buFont typeface="Arial" panose="020B0604020202020204" pitchFamily="34" charset="0"/>
              <a:buChar char="•"/>
              <a:tabLst>
                <a:tab pos="299720" algn="l"/>
              </a:tabLst>
            </a:pPr>
            <a:r>
              <a:rPr lang="en-ID" sz="2000" dirty="0" smtClean="0"/>
              <a:t>Source </a:t>
            </a:r>
            <a:r>
              <a:rPr lang="en-ID" sz="2000" dirty="0"/>
              <a:t>Code</a:t>
            </a:r>
          </a:p>
          <a:p>
            <a:pPr marL="299085" indent="-287020">
              <a:lnSpc>
                <a:spcPct val="100000"/>
              </a:lnSpc>
              <a:spcBef>
                <a:spcPts val="105"/>
              </a:spcBef>
              <a:buFont typeface="Wingdings"/>
              <a:buChar char=""/>
              <a:tabLst>
                <a:tab pos="299720" algn="l"/>
              </a:tabLst>
            </a:pPr>
            <a:endParaRPr sz="2000" dirty="0">
              <a:latin typeface="Calibri"/>
              <a:cs typeface="Calibri"/>
            </a:endParaRPr>
          </a:p>
        </p:txBody>
      </p:sp>
      <p:sp>
        <p:nvSpPr>
          <p:cNvPr id="7" name="object 7"/>
          <p:cNvSpPr txBox="1"/>
          <p:nvPr/>
        </p:nvSpPr>
        <p:spPr>
          <a:xfrm>
            <a:off x="186639" y="2699314"/>
            <a:ext cx="409638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libri"/>
                <a:cs typeface="Calibri"/>
              </a:rPr>
              <a:t>List</a:t>
            </a:r>
            <a:r>
              <a:rPr sz="2000" b="1" spc="-45" dirty="0">
                <a:latin typeface="Calibri"/>
                <a:cs typeface="Calibri"/>
              </a:rPr>
              <a:t> </a:t>
            </a:r>
            <a:r>
              <a:rPr sz="2000" b="1" dirty="0">
                <a:latin typeface="Calibri"/>
                <a:cs typeface="Calibri"/>
              </a:rPr>
              <a:t>of</a:t>
            </a:r>
            <a:r>
              <a:rPr sz="2000" b="1" spc="-30" dirty="0">
                <a:latin typeface="Calibri"/>
                <a:cs typeface="Calibri"/>
              </a:rPr>
              <a:t> </a:t>
            </a:r>
            <a:r>
              <a:rPr sz="2000" b="1" spc="-5" dirty="0" smtClean="0">
                <a:latin typeface="Calibri"/>
                <a:cs typeface="Calibri"/>
              </a:rPr>
              <a:t>Evidences</a:t>
            </a:r>
            <a:endParaRPr sz="2000" dirty="0">
              <a:latin typeface="Calibri"/>
              <a:cs typeface="Calibri"/>
            </a:endParaRPr>
          </a:p>
        </p:txBody>
      </p:sp>
      <p:pic>
        <p:nvPicPr>
          <p:cNvPr id="9" name="Picture 8"/>
          <p:cNvPicPr>
            <a:picLocks noChangeAspect="1"/>
          </p:cNvPicPr>
          <p:nvPr/>
        </p:nvPicPr>
        <p:blipFill>
          <a:blip r:embed="rId2"/>
          <a:stretch>
            <a:fillRect/>
          </a:stretch>
        </p:blipFill>
        <p:spPr>
          <a:xfrm>
            <a:off x="457199" y="3149091"/>
            <a:ext cx="8229600" cy="973731"/>
          </a:xfrm>
          <a:prstGeom prst="rect">
            <a:avLst/>
          </a:prstGeom>
        </p:spPr>
      </p:pic>
      <p:pic>
        <p:nvPicPr>
          <p:cNvPr id="10" name="Picture 9"/>
          <p:cNvPicPr>
            <a:picLocks noChangeAspect="1"/>
          </p:cNvPicPr>
          <p:nvPr/>
        </p:nvPicPr>
        <p:blipFill rotWithShape="1">
          <a:blip r:embed="rId3"/>
          <a:srcRect t="15788"/>
          <a:stretch/>
        </p:blipFill>
        <p:spPr>
          <a:xfrm>
            <a:off x="457199" y="4152500"/>
            <a:ext cx="8229600" cy="1693059"/>
          </a:xfrm>
          <a:prstGeom prst="rect">
            <a:avLst/>
          </a:prstGeom>
        </p:spPr>
      </p:pic>
      <p:pic>
        <p:nvPicPr>
          <p:cNvPr id="11" name="Picture 10"/>
          <p:cNvPicPr>
            <a:picLocks noChangeAspect="1"/>
          </p:cNvPicPr>
          <p:nvPr/>
        </p:nvPicPr>
        <p:blipFill>
          <a:blip r:embed="rId4"/>
          <a:stretch>
            <a:fillRect/>
          </a:stretch>
        </p:blipFill>
        <p:spPr>
          <a:xfrm>
            <a:off x="457199" y="5875237"/>
            <a:ext cx="8229600" cy="9534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571"/>
            <a:ext cx="466407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3.</a:t>
            </a:r>
            <a:r>
              <a:rPr b="0" spc="-15" dirty="0">
                <a:solidFill>
                  <a:srgbClr val="8F1B4F"/>
                </a:solidFill>
                <a:latin typeface="Arial MT"/>
                <a:cs typeface="Arial MT"/>
              </a:rPr>
              <a:t> </a:t>
            </a:r>
            <a:r>
              <a:rPr b="0" spc="-5" dirty="0">
                <a:solidFill>
                  <a:srgbClr val="8F1B4F"/>
                </a:solidFill>
                <a:latin typeface="Arial MT"/>
                <a:cs typeface="Arial MT"/>
              </a:rPr>
              <a:t>Project</a:t>
            </a:r>
            <a:r>
              <a:rPr b="0" spc="-15" dirty="0">
                <a:solidFill>
                  <a:srgbClr val="8F1B4F"/>
                </a:solidFill>
                <a:latin typeface="Arial MT"/>
                <a:cs typeface="Arial MT"/>
              </a:rPr>
              <a:t> </a:t>
            </a:r>
            <a:r>
              <a:rPr b="0" dirty="0">
                <a:solidFill>
                  <a:srgbClr val="8F1B4F"/>
                </a:solidFill>
                <a:latin typeface="Arial MT"/>
                <a:cs typeface="Arial MT"/>
              </a:rPr>
              <a:t>Milestones</a:t>
            </a:r>
            <a:r>
              <a:rPr b="0" spc="-5" dirty="0">
                <a:solidFill>
                  <a:srgbClr val="8F1B4F"/>
                </a:solidFill>
                <a:latin typeface="Arial MT"/>
                <a:cs typeface="Arial MT"/>
              </a:rPr>
              <a:t> &amp;</a:t>
            </a:r>
            <a:r>
              <a:rPr b="0" spc="-70" dirty="0">
                <a:solidFill>
                  <a:srgbClr val="8F1B4F"/>
                </a:solidFill>
                <a:latin typeface="Arial MT"/>
                <a:cs typeface="Arial MT"/>
              </a:rPr>
              <a:t> </a:t>
            </a:r>
            <a:r>
              <a:rPr b="0" spc="-65" dirty="0">
                <a:solidFill>
                  <a:srgbClr val="8F1B4F"/>
                </a:solidFill>
                <a:latin typeface="Arial MT"/>
                <a:cs typeface="Arial MT"/>
              </a:rPr>
              <a:t>Tasks</a:t>
            </a:r>
          </a:p>
        </p:txBody>
      </p:sp>
      <p:graphicFrame>
        <p:nvGraphicFramePr>
          <p:cNvPr id="3" name="object 3"/>
          <p:cNvGraphicFramePr>
            <a:graphicFrameLocks noGrp="1"/>
          </p:cNvGraphicFramePr>
          <p:nvPr/>
        </p:nvGraphicFramePr>
        <p:xfrm>
          <a:off x="173037" y="1090675"/>
          <a:ext cx="8496299" cy="2232149"/>
        </p:xfrm>
        <a:graphic>
          <a:graphicData uri="http://schemas.openxmlformats.org/drawingml/2006/table">
            <a:tbl>
              <a:tblPr firstRow="1" bandRow="1">
                <a:tableStyleId>{2D5ABB26-0587-4C30-8999-92F81FD0307C}</a:tableStyleId>
              </a:tblPr>
              <a:tblGrid>
                <a:gridCol w="1044575"/>
                <a:gridCol w="5864859"/>
                <a:gridCol w="1586865"/>
              </a:tblGrid>
              <a:tr h="828801">
                <a:tc>
                  <a:txBody>
                    <a:bodyPr/>
                    <a:lstStyle/>
                    <a:p>
                      <a:pPr marL="189230" marR="179070" indent="-3175">
                        <a:lnSpc>
                          <a:spcPct val="100000"/>
                        </a:lnSpc>
                        <a:spcBef>
                          <a:spcPts val="1019"/>
                        </a:spcBef>
                      </a:pPr>
                      <a:r>
                        <a:rPr sz="1800" b="1" spc="-5" dirty="0">
                          <a:solidFill>
                            <a:srgbClr val="FFFFFF"/>
                          </a:solidFill>
                          <a:latin typeface="Calibri"/>
                          <a:cs typeface="Calibri"/>
                        </a:rPr>
                        <a:t>P</a:t>
                      </a:r>
                      <a:r>
                        <a:rPr sz="1800" b="1" spc="-30" dirty="0">
                          <a:solidFill>
                            <a:srgbClr val="FFFFFF"/>
                          </a:solidFill>
                          <a:latin typeface="Calibri"/>
                          <a:cs typeface="Calibri"/>
                        </a:rPr>
                        <a:t>r</a:t>
                      </a:r>
                      <a:r>
                        <a:rPr sz="1800" b="1" dirty="0">
                          <a:solidFill>
                            <a:srgbClr val="FFFFFF"/>
                          </a:solidFill>
                          <a:latin typeface="Calibri"/>
                          <a:cs typeface="Calibri"/>
                        </a:rPr>
                        <a:t>oj</a:t>
                      </a:r>
                      <a:r>
                        <a:rPr sz="1800" b="1" spc="5" dirty="0">
                          <a:solidFill>
                            <a:srgbClr val="FFFFFF"/>
                          </a:solidFill>
                          <a:latin typeface="Calibri"/>
                          <a:cs typeface="Calibri"/>
                        </a:rPr>
                        <a:t>e</a:t>
                      </a:r>
                      <a:r>
                        <a:rPr sz="1800" b="1" spc="-5" dirty="0">
                          <a:solidFill>
                            <a:srgbClr val="FFFFFF"/>
                          </a:solidFill>
                          <a:latin typeface="Calibri"/>
                          <a:cs typeface="Calibri"/>
                        </a:rPr>
                        <a:t>ct  </a:t>
                      </a:r>
                      <a:r>
                        <a:rPr sz="1800" b="1" spc="-140" dirty="0">
                          <a:solidFill>
                            <a:srgbClr val="FFFFFF"/>
                          </a:solidFill>
                          <a:latin typeface="Calibri"/>
                          <a:cs typeface="Calibri"/>
                        </a:rPr>
                        <a:t>T</a:t>
                      </a:r>
                      <a:r>
                        <a:rPr sz="1800" b="1" dirty="0">
                          <a:solidFill>
                            <a:srgbClr val="FFFFFF"/>
                          </a:solidFill>
                          <a:latin typeface="Calibri"/>
                          <a:cs typeface="Calibri"/>
                        </a:rPr>
                        <a:t>ask</a:t>
                      </a:r>
                      <a:r>
                        <a:rPr sz="1800" b="1" spc="-1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295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spcBef>
                          <a:spcPts val="30"/>
                        </a:spcBef>
                      </a:pPr>
                      <a:endParaRPr sz="1800">
                        <a:latin typeface="Times New Roman"/>
                        <a:cs typeface="Times New Roman"/>
                      </a:endParaRPr>
                    </a:p>
                    <a:p>
                      <a:pPr algn="ctr">
                        <a:lnSpc>
                          <a:spcPct val="100000"/>
                        </a:lnSpc>
                      </a:pPr>
                      <a:r>
                        <a:rPr sz="1800" b="1" spc="-5" dirty="0">
                          <a:solidFill>
                            <a:srgbClr val="FFFFFF"/>
                          </a:solidFill>
                          <a:latin typeface="Calibri"/>
                          <a:cs typeface="Calibri"/>
                        </a:rPr>
                        <a:t>Project</a:t>
                      </a:r>
                      <a:r>
                        <a:rPr sz="1800" b="1" spc="-30" dirty="0">
                          <a:solidFill>
                            <a:srgbClr val="FFFFFF"/>
                          </a:solidFill>
                          <a:latin typeface="Calibri"/>
                          <a:cs typeface="Calibri"/>
                        </a:rPr>
                        <a:t> </a:t>
                      </a:r>
                      <a:r>
                        <a:rPr sz="1800" b="1" spc="-35" dirty="0">
                          <a:solidFill>
                            <a:srgbClr val="FFFFFF"/>
                          </a:solidFill>
                          <a:latin typeface="Calibri"/>
                          <a:cs typeface="Calibri"/>
                        </a:rPr>
                        <a:t>Task</a:t>
                      </a:r>
                      <a:r>
                        <a:rPr sz="1800" b="1" spc="-25" dirty="0">
                          <a:solidFill>
                            <a:srgbClr val="FFFFFF"/>
                          </a:solidFill>
                          <a:latin typeface="Calibri"/>
                          <a:cs typeface="Calibri"/>
                        </a:rPr>
                        <a:t> </a:t>
                      </a:r>
                      <a:r>
                        <a:rPr sz="1800" b="1" spc="-5" dirty="0">
                          <a:solidFill>
                            <a:srgbClr val="FFFFFF"/>
                          </a:solidFill>
                          <a:latin typeface="Calibri"/>
                          <a:cs typeface="Calibri"/>
                        </a:rPr>
                        <a:t>Description</a:t>
                      </a:r>
                      <a:endParaRPr sz="1800">
                        <a:latin typeface="Calibri"/>
                        <a:cs typeface="Calibri"/>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90500" marR="180975" indent="266700">
                        <a:lnSpc>
                          <a:spcPct val="100000"/>
                        </a:lnSpc>
                        <a:spcBef>
                          <a:spcPts val="1019"/>
                        </a:spcBef>
                      </a:pPr>
                      <a:r>
                        <a:rPr sz="1800" b="1" spc="-10" dirty="0">
                          <a:solidFill>
                            <a:srgbClr val="FFFFFF"/>
                          </a:solidFill>
                          <a:latin typeface="Calibri"/>
                          <a:cs typeface="Calibri"/>
                        </a:rPr>
                        <a:t>Project </a:t>
                      </a:r>
                      <a:r>
                        <a:rPr sz="1800" b="1" spc="-5" dirty="0">
                          <a:solidFill>
                            <a:srgbClr val="FFFFFF"/>
                          </a:solidFill>
                          <a:latin typeface="Calibri"/>
                          <a:cs typeface="Calibri"/>
                        </a:rPr>
                        <a:t> </a:t>
                      </a:r>
                      <a:r>
                        <a:rPr sz="1800" b="1" dirty="0">
                          <a:solidFill>
                            <a:srgbClr val="FFFFFF"/>
                          </a:solidFill>
                          <a:latin typeface="Calibri"/>
                          <a:cs typeface="Calibri"/>
                        </a:rPr>
                        <a:t>Mil</a:t>
                      </a:r>
                      <a:r>
                        <a:rPr sz="1800" b="1" spc="5" dirty="0">
                          <a:solidFill>
                            <a:srgbClr val="FFFFFF"/>
                          </a:solidFill>
                          <a:latin typeface="Calibri"/>
                          <a:cs typeface="Calibri"/>
                        </a:rPr>
                        <a:t>e</a:t>
                      </a:r>
                      <a:r>
                        <a:rPr sz="1800" b="1" spc="-25" dirty="0">
                          <a:solidFill>
                            <a:srgbClr val="FFFFFF"/>
                          </a:solidFill>
                          <a:latin typeface="Calibri"/>
                          <a:cs typeface="Calibri"/>
                        </a:rPr>
                        <a:t>s</a:t>
                      </a:r>
                      <a:r>
                        <a:rPr sz="1800" b="1" spc="-15" dirty="0">
                          <a:solidFill>
                            <a:srgbClr val="FFFFFF"/>
                          </a:solidFill>
                          <a:latin typeface="Calibri"/>
                          <a:cs typeface="Calibri"/>
                        </a:rPr>
                        <a:t>t</a:t>
                      </a:r>
                      <a:r>
                        <a:rPr sz="1800" b="1" dirty="0">
                          <a:solidFill>
                            <a:srgbClr val="FFFFFF"/>
                          </a:solidFill>
                          <a:latin typeface="Calibri"/>
                          <a:cs typeface="Calibri"/>
                        </a:rPr>
                        <a:t>one</a:t>
                      </a:r>
                      <a:r>
                        <a:rPr sz="1800" b="1" spc="-45"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295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280670">
                <a:tc>
                  <a:txBody>
                    <a:bodyPr/>
                    <a:lstStyle/>
                    <a:p>
                      <a:pPr marL="50165" algn="ct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29539">
                        <a:lnSpc>
                          <a:spcPts val="2105"/>
                        </a:lnSpc>
                      </a:pPr>
                      <a:r>
                        <a:rPr sz="1800" spc="-15" dirty="0">
                          <a:latin typeface="Calibri"/>
                          <a:cs typeface="Calibri"/>
                        </a:rPr>
                        <a:t>Create</a:t>
                      </a:r>
                      <a:r>
                        <a:rPr sz="1800" spc="5" dirty="0">
                          <a:latin typeface="Calibri"/>
                          <a:cs typeface="Calibri"/>
                        </a:rPr>
                        <a:t> </a:t>
                      </a:r>
                      <a:r>
                        <a:rPr sz="1800" spc="-10" dirty="0">
                          <a:latin typeface="Calibri"/>
                          <a:cs typeface="Calibri"/>
                        </a:rPr>
                        <a:t>Requirement</a:t>
                      </a:r>
                      <a:r>
                        <a:rPr sz="1800" dirty="0">
                          <a:latin typeface="Calibri"/>
                          <a:cs typeface="Calibri"/>
                        </a:rPr>
                        <a:t> </a:t>
                      </a:r>
                      <a:r>
                        <a:rPr sz="1800" spc="-10" dirty="0">
                          <a:latin typeface="Calibri"/>
                          <a:cs typeface="Calibri"/>
                        </a:rPr>
                        <a:t>Specification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R="700405" algn="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r>
              <a:tr h="280669">
                <a:tc>
                  <a:txBody>
                    <a:bodyPr/>
                    <a:lstStyle/>
                    <a:p>
                      <a:pPr marL="50165" algn="ctr">
                        <a:lnSpc>
                          <a:spcPts val="2105"/>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29539">
                        <a:lnSpc>
                          <a:spcPts val="2105"/>
                        </a:lnSpc>
                      </a:pPr>
                      <a:r>
                        <a:rPr sz="1800" spc="-5" dirty="0">
                          <a:latin typeface="Calibri"/>
                          <a:cs typeface="Calibri"/>
                        </a:rPr>
                        <a:t>Develop</a:t>
                      </a:r>
                      <a:r>
                        <a:rPr sz="1800" spc="-20" dirty="0">
                          <a:latin typeface="Calibri"/>
                          <a:cs typeface="Calibri"/>
                        </a:rPr>
                        <a:t> </a:t>
                      </a:r>
                      <a:r>
                        <a:rPr sz="1800" spc="-5" dirty="0">
                          <a:latin typeface="Calibri"/>
                          <a:cs typeface="Calibri"/>
                        </a:rPr>
                        <a:t>Algorithm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00405" algn="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280670">
                <a:tc>
                  <a:txBody>
                    <a:bodyPr/>
                    <a:lstStyle/>
                    <a:p>
                      <a:pPr marL="50165" algn="ctr">
                        <a:lnSpc>
                          <a:spcPts val="2105"/>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29539">
                        <a:lnSpc>
                          <a:spcPts val="2105"/>
                        </a:lnSpc>
                      </a:pPr>
                      <a:r>
                        <a:rPr sz="1800" spc="-5" dirty="0">
                          <a:latin typeface="Calibri"/>
                          <a:cs typeface="Calibri"/>
                        </a:rPr>
                        <a:t>Analysis</a:t>
                      </a:r>
                      <a:r>
                        <a:rPr sz="1800" spc="-3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Design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00405" algn="r">
                        <a:lnSpc>
                          <a:spcPts val="2105"/>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280670">
                <a:tc>
                  <a:txBody>
                    <a:bodyPr/>
                    <a:lstStyle/>
                    <a:p>
                      <a:pPr marL="50165" algn="ctr">
                        <a:lnSpc>
                          <a:spcPts val="2110"/>
                        </a:lnSpc>
                      </a:pPr>
                      <a:r>
                        <a:rPr sz="1800" dirty="0">
                          <a:latin typeface="Calibri"/>
                          <a:cs typeface="Calibri"/>
                        </a:rPr>
                        <a:t>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78105">
                        <a:lnSpc>
                          <a:spcPts val="2110"/>
                        </a:lnSpc>
                      </a:pPr>
                      <a:r>
                        <a:rPr sz="1800" spc="-15" dirty="0">
                          <a:latin typeface="Calibri"/>
                          <a:cs typeface="Calibri"/>
                        </a:rPr>
                        <a:t>Create</a:t>
                      </a:r>
                      <a:r>
                        <a:rPr sz="1800" dirty="0">
                          <a:latin typeface="Calibri"/>
                          <a:cs typeface="Calibri"/>
                        </a:rPr>
                        <a:t> the</a:t>
                      </a:r>
                      <a:r>
                        <a:rPr sz="1800" spc="-10" dirty="0">
                          <a:latin typeface="Calibri"/>
                          <a:cs typeface="Calibri"/>
                        </a:rPr>
                        <a:t> Application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00405" algn="r">
                        <a:lnSpc>
                          <a:spcPts val="2110"/>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280669">
                <a:tc>
                  <a:txBody>
                    <a:bodyPr/>
                    <a:lstStyle/>
                    <a:p>
                      <a:pPr marL="50165" algn="ctr">
                        <a:lnSpc>
                          <a:spcPts val="2110"/>
                        </a:lnSpc>
                      </a:pPr>
                      <a:r>
                        <a:rPr sz="1800" dirty="0">
                          <a:latin typeface="Calibri"/>
                          <a:cs typeface="Calibri"/>
                        </a:rPr>
                        <a:t>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78105">
                        <a:lnSpc>
                          <a:spcPts val="2110"/>
                        </a:lnSpc>
                      </a:pPr>
                      <a:r>
                        <a:rPr sz="1800" spc="-45" dirty="0">
                          <a:latin typeface="Calibri"/>
                          <a:cs typeface="Calibri"/>
                        </a:rPr>
                        <a:t>Test</a:t>
                      </a:r>
                      <a:r>
                        <a:rPr sz="1800" spc="-2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Application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00405" algn="r">
                        <a:lnSpc>
                          <a:spcPts val="2110"/>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905128"/>
            <a:ext cx="8924925" cy="5826760"/>
            <a:chOff x="140080" y="905128"/>
            <a:chExt cx="8924925" cy="5826760"/>
          </a:xfrm>
        </p:grpSpPr>
        <p:sp>
          <p:nvSpPr>
            <p:cNvPr id="3" name="object 3"/>
            <p:cNvSpPr/>
            <p:nvPr/>
          </p:nvSpPr>
          <p:spPr>
            <a:xfrm>
              <a:off x="143255" y="908303"/>
              <a:ext cx="8856345" cy="5544820"/>
            </a:xfrm>
            <a:custGeom>
              <a:avLst/>
              <a:gdLst/>
              <a:ahLst/>
              <a:cxnLst/>
              <a:rect l="l" t="t" r="r" b="b"/>
              <a:pathLst>
                <a:path w="8856345" h="5544820">
                  <a:moveTo>
                    <a:pt x="8855964" y="0"/>
                  </a:moveTo>
                  <a:lnTo>
                    <a:pt x="0" y="0"/>
                  </a:lnTo>
                  <a:lnTo>
                    <a:pt x="0" y="5544312"/>
                  </a:lnTo>
                  <a:lnTo>
                    <a:pt x="8855964" y="5544312"/>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908303"/>
              <a:ext cx="8856345" cy="5544820"/>
            </a:xfrm>
            <a:custGeom>
              <a:avLst/>
              <a:gdLst/>
              <a:ahLst/>
              <a:cxnLst/>
              <a:rect l="l" t="t" r="r" b="b"/>
              <a:pathLst>
                <a:path w="8856345" h="5544820">
                  <a:moveTo>
                    <a:pt x="0" y="5544312"/>
                  </a:moveTo>
                  <a:lnTo>
                    <a:pt x="8855964" y="5544312"/>
                  </a:lnTo>
                  <a:lnTo>
                    <a:pt x="8855964" y="0"/>
                  </a:lnTo>
                  <a:lnTo>
                    <a:pt x="0" y="0"/>
                  </a:lnTo>
                  <a:lnTo>
                    <a:pt x="0" y="5544312"/>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78739" y="139954"/>
            <a:ext cx="362267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4.</a:t>
            </a:r>
            <a:r>
              <a:rPr b="0" spc="-15" dirty="0">
                <a:solidFill>
                  <a:srgbClr val="8F1B4F"/>
                </a:solidFill>
                <a:latin typeface="Arial MT"/>
                <a:cs typeface="Arial MT"/>
              </a:rPr>
              <a:t> </a:t>
            </a:r>
            <a:r>
              <a:rPr b="0" spc="-5" dirty="0">
                <a:solidFill>
                  <a:srgbClr val="8F1B4F"/>
                </a:solidFill>
                <a:latin typeface="Arial MT"/>
                <a:cs typeface="Arial MT"/>
              </a:rPr>
              <a:t>Project</a:t>
            </a:r>
            <a:r>
              <a:rPr b="0" dirty="0">
                <a:solidFill>
                  <a:srgbClr val="8F1B4F"/>
                </a:solidFill>
                <a:latin typeface="Arial MT"/>
                <a:cs typeface="Arial MT"/>
              </a:rPr>
              <a:t> </a:t>
            </a:r>
            <a:r>
              <a:rPr b="0" spc="-5" dirty="0">
                <a:solidFill>
                  <a:srgbClr val="8F1B4F"/>
                </a:solidFill>
                <a:latin typeface="Arial MT"/>
                <a:cs typeface="Arial MT"/>
              </a:rPr>
              <a:t>Environment</a:t>
            </a:r>
          </a:p>
        </p:txBody>
      </p:sp>
      <p:sp>
        <p:nvSpPr>
          <p:cNvPr id="6" name="object 6"/>
          <p:cNvSpPr txBox="1"/>
          <p:nvPr/>
        </p:nvSpPr>
        <p:spPr>
          <a:xfrm>
            <a:off x="221691" y="838705"/>
            <a:ext cx="5815330" cy="4296048"/>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20" dirty="0">
                <a:latin typeface="Calibri"/>
                <a:cs typeface="Calibri"/>
              </a:rPr>
              <a:t>Technical</a:t>
            </a:r>
            <a:r>
              <a:rPr sz="2000" b="1" spc="-45" dirty="0">
                <a:latin typeface="Calibri"/>
                <a:cs typeface="Calibri"/>
              </a:rPr>
              <a:t> </a:t>
            </a:r>
            <a:r>
              <a:rPr sz="2000" b="1" spc="-10" dirty="0">
                <a:latin typeface="Calibri"/>
                <a:cs typeface="Calibri"/>
              </a:rPr>
              <a:t>Environment</a:t>
            </a:r>
            <a:r>
              <a:rPr sz="2000" b="1" spc="-35" dirty="0">
                <a:latin typeface="Calibri"/>
                <a:cs typeface="Calibri"/>
              </a:rPr>
              <a:t> </a:t>
            </a:r>
            <a:r>
              <a:rPr sz="2000" b="1" dirty="0">
                <a:latin typeface="Calibri"/>
                <a:cs typeface="Calibri"/>
              </a:rPr>
              <a:t>and</a:t>
            </a:r>
            <a:r>
              <a:rPr sz="2000" b="1" spc="-15" dirty="0">
                <a:latin typeface="Calibri"/>
                <a:cs typeface="Calibri"/>
              </a:rPr>
              <a:t> </a:t>
            </a:r>
            <a:r>
              <a:rPr sz="2000" b="1" spc="-35" dirty="0">
                <a:latin typeface="Calibri"/>
                <a:cs typeface="Calibri"/>
              </a:rPr>
              <a:t>Tools</a:t>
            </a:r>
            <a:r>
              <a:rPr sz="2000" b="1" spc="-25" dirty="0">
                <a:latin typeface="Calibri"/>
                <a:cs typeface="Calibri"/>
              </a:rPr>
              <a:t> </a:t>
            </a:r>
            <a:r>
              <a:rPr sz="2000" b="1" dirty="0">
                <a:latin typeface="Calibri"/>
                <a:cs typeface="Calibri"/>
              </a:rPr>
              <a:t>Used</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r>
              <a:rPr lang="en-US" spc="-10" dirty="0" err="1">
                <a:cs typeface="Calibri"/>
              </a:rPr>
              <a:t>IntelliJ</a:t>
            </a:r>
            <a:r>
              <a:rPr lang="en-US" spc="-10" dirty="0">
                <a:cs typeface="Calibri"/>
              </a:rPr>
              <a:t> IDEA</a:t>
            </a:r>
            <a:endParaRPr sz="1800" dirty="0">
              <a:latin typeface="Calibri"/>
              <a:cs typeface="Calibri"/>
            </a:endParaRPr>
          </a:p>
          <a:p>
            <a:pPr marL="756285" lvl="1" indent="-287020">
              <a:lnSpc>
                <a:spcPct val="100000"/>
              </a:lnSpc>
              <a:buFont typeface="Wingdings"/>
              <a:buChar char=""/>
              <a:tabLst>
                <a:tab pos="756285" algn="l"/>
                <a:tab pos="756920" algn="l"/>
              </a:tabLst>
            </a:pPr>
            <a:r>
              <a:rPr lang="en-US" dirty="0" smtClean="0">
                <a:latin typeface="Calibri"/>
                <a:cs typeface="Calibri"/>
              </a:rPr>
              <a:t>Microsoft Words</a:t>
            </a:r>
            <a:endParaRPr sz="1800" dirty="0">
              <a:latin typeface="Calibri"/>
              <a:cs typeface="Calibri"/>
            </a:endParaRPr>
          </a:p>
          <a:p>
            <a:pPr marL="756285" lvl="1" indent="-287020">
              <a:lnSpc>
                <a:spcPct val="100000"/>
              </a:lnSpc>
              <a:spcBef>
                <a:spcPts val="5"/>
              </a:spcBef>
              <a:buFont typeface="Wingdings"/>
              <a:buChar char=""/>
              <a:tabLst>
                <a:tab pos="756285" algn="l"/>
                <a:tab pos="756920" algn="l"/>
              </a:tabLst>
            </a:pPr>
            <a:r>
              <a:rPr lang="en-US" sz="1800" dirty="0" smtClean="0">
                <a:latin typeface="Calibri"/>
                <a:cs typeface="Calibri"/>
              </a:rPr>
              <a:t>Microsoft PowerPoint</a:t>
            </a:r>
          </a:p>
          <a:p>
            <a:pPr marL="756285" lvl="1" indent="-287020">
              <a:lnSpc>
                <a:spcPct val="100000"/>
              </a:lnSpc>
              <a:spcBef>
                <a:spcPts val="5"/>
              </a:spcBef>
              <a:buFont typeface="Wingdings"/>
              <a:buChar char=""/>
              <a:tabLst>
                <a:tab pos="756285" algn="l"/>
                <a:tab pos="756920" algn="l"/>
              </a:tabLst>
            </a:pPr>
            <a:r>
              <a:rPr lang="en-US" dirty="0" smtClean="0">
                <a:latin typeface="Calibri"/>
                <a:cs typeface="Calibri"/>
              </a:rPr>
              <a:t>Microsoft Excel</a:t>
            </a:r>
            <a:endParaRPr sz="1800" dirty="0">
              <a:latin typeface="Calibri"/>
              <a:cs typeface="Calibri"/>
            </a:endParaRPr>
          </a:p>
          <a:p>
            <a:pPr marL="756285" lvl="1" indent="-287020">
              <a:lnSpc>
                <a:spcPct val="100000"/>
              </a:lnSpc>
              <a:spcBef>
                <a:spcPts val="190"/>
              </a:spcBef>
              <a:buFont typeface="Wingdings"/>
              <a:buChar char=""/>
              <a:tabLst>
                <a:tab pos="756285" algn="l"/>
                <a:tab pos="756920" algn="l"/>
              </a:tabLst>
            </a:pPr>
            <a:r>
              <a:rPr lang="en-US" sz="1800" dirty="0" smtClean="0">
                <a:latin typeface="Calibri"/>
                <a:cs typeface="Calibri"/>
              </a:rPr>
              <a:t>Google Chrome</a:t>
            </a:r>
            <a:endParaRPr sz="1800" dirty="0">
              <a:latin typeface="Calibri"/>
              <a:cs typeface="Calibri"/>
            </a:endParaRPr>
          </a:p>
          <a:p>
            <a:pPr marL="299085" indent="-287020">
              <a:lnSpc>
                <a:spcPct val="100000"/>
              </a:lnSpc>
              <a:spcBef>
                <a:spcPts val="595"/>
              </a:spcBef>
              <a:buFont typeface="Wingdings"/>
              <a:buChar char=""/>
              <a:tabLst>
                <a:tab pos="299720" algn="l"/>
              </a:tabLst>
            </a:pPr>
            <a:r>
              <a:rPr sz="2000" b="1" spc="-5" dirty="0" smtClean="0">
                <a:latin typeface="Calibri"/>
                <a:cs typeface="Calibri"/>
              </a:rPr>
              <a:t>List</a:t>
            </a:r>
            <a:r>
              <a:rPr sz="2000" b="1" spc="-40" dirty="0" smtClean="0">
                <a:latin typeface="Calibri"/>
                <a:cs typeface="Calibri"/>
              </a:rPr>
              <a:t> </a:t>
            </a:r>
            <a:r>
              <a:rPr sz="2000" b="1" dirty="0">
                <a:latin typeface="Calibri"/>
                <a:cs typeface="Calibri"/>
              </a:rPr>
              <a:t>of</a:t>
            </a:r>
            <a:r>
              <a:rPr sz="2000" b="1" spc="-20" dirty="0">
                <a:latin typeface="Calibri"/>
                <a:cs typeface="Calibri"/>
              </a:rPr>
              <a:t> </a:t>
            </a:r>
            <a:r>
              <a:rPr sz="2000" b="1" spc="-15" dirty="0">
                <a:latin typeface="Calibri"/>
                <a:cs typeface="Calibri"/>
              </a:rPr>
              <a:t>references</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r>
              <a:rPr lang="en-US" spc="-10" dirty="0" smtClean="0">
                <a:latin typeface="Calibri"/>
                <a:cs typeface="Calibri"/>
              </a:rPr>
              <a:t>Github.com</a:t>
            </a:r>
            <a:endParaRPr sz="1800" dirty="0">
              <a:latin typeface="Calibri"/>
              <a:cs typeface="Calibri"/>
            </a:endParaRPr>
          </a:p>
          <a:p>
            <a:pPr marL="756285" lvl="1" indent="-287020">
              <a:lnSpc>
                <a:spcPct val="100000"/>
              </a:lnSpc>
              <a:buFont typeface="Wingdings"/>
              <a:buChar char=""/>
              <a:tabLst>
                <a:tab pos="756285" algn="l"/>
                <a:tab pos="756920" algn="l"/>
              </a:tabLst>
            </a:pPr>
            <a:r>
              <a:rPr lang="en-US" sz="1800" dirty="0" smtClean="0">
                <a:latin typeface="Calibri"/>
                <a:cs typeface="Calibri"/>
              </a:rPr>
              <a:t>Geeksforgeeks.com</a:t>
            </a:r>
            <a:endParaRPr sz="1800" dirty="0">
              <a:latin typeface="Calibri"/>
              <a:cs typeface="Calibri"/>
            </a:endParaRPr>
          </a:p>
          <a:p>
            <a:pPr marL="756285" lvl="1" indent="-287020">
              <a:lnSpc>
                <a:spcPct val="100000"/>
              </a:lnSpc>
              <a:buFont typeface="Wingdings"/>
              <a:buChar char=""/>
              <a:tabLst>
                <a:tab pos="756285" algn="l"/>
                <a:tab pos="756920" algn="l"/>
              </a:tabLst>
            </a:pPr>
            <a:r>
              <a:rPr lang="en-US" sz="1800" dirty="0" smtClean="0">
                <a:latin typeface="Calibri"/>
                <a:cs typeface="Calibri"/>
              </a:rPr>
              <a:t>Javapoint.com</a:t>
            </a:r>
            <a:endParaRPr sz="1800" dirty="0">
              <a:latin typeface="Calibri"/>
              <a:cs typeface="Calibri"/>
            </a:endParaRPr>
          </a:p>
          <a:p>
            <a:pPr marL="756285" lvl="1" indent="-287020">
              <a:lnSpc>
                <a:spcPct val="100000"/>
              </a:lnSpc>
              <a:buFont typeface="Wingdings"/>
              <a:buChar char=""/>
              <a:tabLst>
                <a:tab pos="756285" algn="l"/>
                <a:tab pos="756920" algn="l"/>
              </a:tabLst>
            </a:pPr>
            <a:r>
              <a:rPr lang="en-US" sz="1800" dirty="0" smtClean="0">
                <a:latin typeface="Calibri"/>
                <a:cs typeface="Calibri"/>
              </a:rPr>
              <a:t>Stackoverflow.com</a:t>
            </a:r>
          </a:p>
          <a:p>
            <a:pPr marL="756285" lvl="1" indent="-287020">
              <a:buFont typeface="Wingdings"/>
              <a:buChar char=""/>
              <a:tabLst>
                <a:tab pos="756285" algn="l"/>
                <a:tab pos="756920" algn="l"/>
              </a:tabLst>
            </a:pPr>
            <a:r>
              <a:rPr lang="en-ID" dirty="0"/>
              <a:t>Linkedin.com/learning</a:t>
            </a:r>
          </a:p>
          <a:p>
            <a:pPr marL="756285" lvl="1" indent="-287020">
              <a:lnSpc>
                <a:spcPct val="100000"/>
              </a:lnSpc>
              <a:buFont typeface="Wingdings"/>
              <a:buChar char=""/>
              <a:tabLst>
                <a:tab pos="756285" algn="l"/>
                <a:tab pos="756920" algn="l"/>
              </a:tabLst>
            </a:pPr>
            <a:r>
              <a:rPr lang="en-US" sz="1800" dirty="0" smtClean="0">
                <a:latin typeface="Calibri"/>
                <a:cs typeface="Calibri"/>
              </a:rPr>
              <a:t>Quizizz.com</a:t>
            </a:r>
          </a:p>
          <a:p>
            <a:pPr marL="756285" lvl="1" indent="-287020">
              <a:lnSpc>
                <a:spcPct val="100000"/>
              </a:lnSpc>
              <a:buFont typeface="Wingdings"/>
              <a:buChar char=""/>
              <a:tabLst>
                <a:tab pos="756285" algn="l"/>
                <a:tab pos="756920" algn="l"/>
              </a:tabLst>
            </a:pPr>
            <a:endParaRPr sz="18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5867" y="121996"/>
            <a:ext cx="1243965"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5.</a:t>
            </a:r>
            <a:r>
              <a:rPr b="0" spc="-130" dirty="0">
                <a:solidFill>
                  <a:srgbClr val="8F1B4F"/>
                </a:solidFill>
                <a:latin typeface="Arial MT"/>
                <a:cs typeface="Arial MT"/>
              </a:rPr>
              <a:t> </a:t>
            </a:r>
            <a:r>
              <a:rPr b="0" spc="-65" dirty="0">
                <a:solidFill>
                  <a:srgbClr val="8F1B4F"/>
                </a:solidFill>
                <a:latin typeface="Arial MT"/>
                <a:cs typeface="Arial MT"/>
              </a:rPr>
              <a:t>Tools</a:t>
            </a:r>
          </a:p>
        </p:txBody>
      </p:sp>
      <p:pic>
        <p:nvPicPr>
          <p:cNvPr id="1026" name="Picture 2" descr="File:IntelliJ IDEA Icon.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05740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40681" y="3644191"/>
            <a:ext cx="1308948" cy="369332"/>
          </a:xfrm>
          <a:prstGeom prst="rect">
            <a:avLst/>
          </a:prstGeom>
        </p:spPr>
        <p:txBody>
          <a:bodyPr wrap="none">
            <a:spAutoFit/>
          </a:bodyPr>
          <a:lstStyle/>
          <a:p>
            <a:pPr marL="12065" lvl="1">
              <a:spcBef>
                <a:spcPts val="105"/>
              </a:spcBef>
              <a:tabLst>
                <a:tab pos="299720" algn="l"/>
              </a:tabLst>
            </a:pPr>
            <a:r>
              <a:rPr lang="en-US" b="1" spc="-10" dirty="0" err="1" smtClean="0">
                <a:cs typeface="Calibri"/>
              </a:rPr>
              <a:t>IntelliJ</a:t>
            </a:r>
            <a:r>
              <a:rPr lang="en-US" b="1" spc="-10" dirty="0" smtClean="0">
                <a:cs typeface="Calibri"/>
              </a:rPr>
              <a:t> IDEA</a:t>
            </a:r>
            <a:endParaRPr lang="en-US" b="1" dirty="0">
              <a:cs typeface="Calibri"/>
            </a:endParaRPr>
          </a:p>
        </p:txBody>
      </p:sp>
      <p:pic>
        <p:nvPicPr>
          <p:cNvPr id="1028" name="Picture 4" descr="File:Google Chrome icon (September 2014).sv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2753" y="2087880"/>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489287" y="3628095"/>
            <a:ext cx="1658531" cy="369332"/>
          </a:xfrm>
          <a:prstGeom prst="rect">
            <a:avLst/>
          </a:prstGeom>
        </p:spPr>
        <p:txBody>
          <a:bodyPr wrap="none">
            <a:spAutoFit/>
          </a:bodyPr>
          <a:lstStyle/>
          <a:p>
            <a:pPr marL="12065" lvl="1">
              <a:spcBef>
                <a:spcPts val="105"/>
              </a:spcBef>
              <a:tabLst>
                <a:tab pos="299720" algn="l"/>
              </a:tabLst>
            </a:pPr>
            <a:r>
              <a:rPr lang="en-US" b="1" spc="-10" dirty="0" smtClean="0">
                <a:cs typeface="Calibri"/>
              </a:rPr>
              <a:t>Google Chrome</a:t>
            </a:r>
            <a:endParaRPr lang="en-US" b="1" dirty="0">
              <a:cs typeface="Calibri"/>
            </a:endParaRPr>
          </a:p>
        </p:txBody>
      </p:sp>
      <p:pic>
        <p:nvPicPr>
          <p:cNvPr id="1030" name="Picture 6" descr="File:Microsoft Word 2013-2019 logo.sv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1231" y="2107933"/>
            <a:ext cx="1397216" cy="13716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160573" y="3628095"/>
            <a:ext cx="1683859" cy="369332"/>
          </a:xfrm>
          <a:prstGeom prst="rect">
            <a:avLst/>
          </a:prstGeom>
        </p:spPr>
        <p:txBody>
          <a:bodyPr wrap="none">
            <a:spAutoFit/>
          </a:bodyPr>
          <a:lstStyle/>
          <a:p>
            <a:pPr marL="12065" lvl="1">
              <a:spcBef>
                <a:spcPts val="105"/>
              </a:spcBef>
              <a:tabLst>
                <a:tab pos="299720" algn="l"/>
              </a:tabLst>
            </a:pPr>
            <a:r>
              <a:rPr lang="en-US" b="1" spc="-10" dirty="0" smtClean="0">
                <a:cs typeface="Calibri"/>
              </a:rPr>
              <a:t>Microsoft Word</a:t>
            </a:r>
            <a:endParaRPr lang="en-US" b="1" dirty="0">
              <a:cs typeface="Calibri"/>
            </a:endParaRPr>
          </a:p>
        </p:txBody>
      </p:sp>
      <p:pic>
        <p:nvPicPr>
          <p:cNvPr id="1032" name="Picture 8" descr="Berkas:Microsoft PowerPoint 2013-2019 logo.svg - Wikipedia bahasa  Indonesia, ensiklopedia beba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4459312"/>
            <a:ext cx="1397809"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31243" y="5999527"/>
            <a:ext cx="2259721" cy="369332"/>
          </a:xfrm>
          <a:prstGeom prst="rect">
            <a:avLst/>
          </a:prstGeom>
        </p:spPr>
        <p:txBody>
          <a:bodyPr wrap="none">
            <a:spAutoFit/>
          </a:bodyPr>
          <a:lstStyle/>
          <a:p>
            <a:pPr marL="12065" lvl="1">
              <a:spcBef>
                <a:spcPts val="105"/>
              </a:spcBef>
              <a:tabLst>
                <a:tab pos="299720" algn="l"/>
              </a:tabLst>
            </a:pPr>
            <a:r>
              <a:rPr lang="en-US" b="1" spc="-10" dirty="0" smtClean="0">
                <a:cs typeface="Calibri"/>
              </a:rPr>
              <a:t>Microsoft PowerPoint</a:t>
            </a:r>
            <a:endParaRPr lang="en-US" b="1" dirty="0">
              <a:cs typeface="Calibri"/>
            </a:endParaRPr>
          </a:p>
        </p:txBody>
      </p:sp>
      <p:pic>
        <p:nvPicPr>
          <p:cNvPr id="9" name="Picture 4" descr="ms-excel-logo - Excel Hel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34000" y="4459312"/>
            <a:ext cx="1397049" cy="1371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214415" y="5999527"/>
            <a:ext cx="1636217" cy="369332"/>
          </a:xfrm>
          <a:prstGeom prst="rect">
            <a:avLst/>
          </a:prstGeom>
        </p:spPr>
        <p:txBody>
          <a:bodyPr wrap="none">
            <a:spAutoFit/>
          </a:bodyPr>
          <a:lstStyle/>
          <a:p>
            <a:pPr marL="12065" lvl="1">
              <a:spcBef>
                <a:spcPts val="105"/>
              </a:spcBef>
              <a:tabLst>
                <a:tab pos="299720" algn="l"/>
              </a:tabLst>
            </a:pPr>
            <a:r>
              <a:rPr lang="en-US" b="1" spc="-10" dirty="0" smtClean="0">
                <a:cs typeface="Calibri"/>
              </a:rPr>
              <a:t>Microsoft Excel</a:t>
            </a:r>
            <a:endParaRPr lang="en-US" b="1"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640" y="833500"/>
            <a:ext cx="9016365" cy="5898515"/>
            <a:chOff x="48640" y="833500"/>
            <a:chExt cx="9016365" cy="5898515"/>
          </a:xfrm>
        </p:grpSpPr>
        <p:sp>
          <p:nvSpPr>
            <p:cNvPr id="3" name="object 3"/>
            <p:cNvSpPr/>
            <p:nvPr/>
          </p:nvSpPr>
          <p:spPr>
            <a:xfrm>
              <a:off x="51815" y="836675"/>
              <a:ext cx="8857615" cy="5546090"/>
            </a:xfrm>
            <a:custGeom>
              <a:avLst/>
              <a:gdLst/>
              <a:ahLst/>
              <a:cxnLst/>
              <a:rect l="l" t="t" r="r" b="b"/>
              <a:pathLst>
                <a:path w="8857615" h="5546090">
                  <a:moveTo>
                    <a:pt x="8857488" y="0"/>
                  </a:moveTo>
                  <a:lnTo>
                    <a:pt x="0" y="0"/>
                  </a:lnTo>
                  <a:lnTo>
                    <a:pt x="0" y="5545836"/>
                  </a:lnTo>
                  <a:lnTo>
                    <a:pt x="8857488" y="5545836"/>
                  </a:lnTo>
                  <a:lnTo>
                    <a:pt x="8857488"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51815" y="836675"/>
              <a:ext cx="8857615" cy="5546090"/>
            </a:xfrm>
            <a:custGeom>
              <a:avLst/>
              <a:gdLst/>
              <a:ahLst/>
              <a:cxnLst/>
              <a:rect l="l" t="t" r="r" b="b"/>
              <a:pathLst>
                <a:path w="8857615" h="5546090">
                  <a:moveTo>
                    <a:pt x="0" y="5545836"/>
                  </a:moveTo>
                  <a:lnTo>
                    <a:pt x="8857488" y="5545836"/>
                  </a:lnTo>
                  <a:lnTo>
                    <a:pt x="8857488"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31165" y="60452"/>
            <a:ext cx="2733040" cy="452120"/>
          </a:xfrm>
          <a:prstGeom prst="rect">
            <a:avLst/>
          </a:prstGeom>
        </p:spPr>
        <p:txBody>
          <a:bodyPr vert="horz" wrap="square" lIns="0" tIns="12065" rIns="0" bIns="0" rtlCol="0">
            <a:spAutoFit/>
          </a:bodyPr>
          <a:lstStyle/>
          <a:p>
            <a:pPr marL="12700">
              <a:lnSpc>
                <a:spcPct val="100000"/>
              </a:lnSpc>
              <a:spcBef>
                <a:spcPts val="95"/>
              </a:spcBef>
            </a:pPr>
            <a:r>
              <a:rPr b="0" spc="-5" dirty="0">
                <a:solidFill>
                  <a:srgbClr val="8F1B4F"/>
                </a:solidFill>
                <a:latin typeface="Arial MT"/>
                <a:cs typeface="Arial MT"/>
              </a:rPr>
              <a:t>6.</a:t>
            </a:r>
            <a:r>
              <a:rPr b="0" spc="-25" dirty="0">
                <a:solidFill>
                  <a:srgbClr val="8F1B4F"/>
                </a:solidFill>
                <a:latin typeface="Arial MT"/>
                <a:cs typeface="Arial MT"/>
              </a:rPr>
              <a:t> </a:t>
            </a:r>
            <a:r>
              <a:rPr b="0" spc="-5" dirty="0">
                <a:solidFill>
                  <a:srgbClr val="8F1B4F"/>
                </a:solidFill>
                <a:latin typeface="Arial MT"/>
                <a:cs typeface="Arial MT"/>
              </a:rPr>
              <a:t>Project</a:t>
            </a:r>
            <a:r>
              <a:rPr b="0" spc="-10" dirty="0">
                <a:solidFill>
                  <a:srgbClr val="8F1B4F"/>
                </a:solidFill>
                <a:latin typeface="Arial MT"/>
                <a:cs typeface="Arial MT"/>
              </a:rPr>
              <a:t> </a:t>
            </a:r>
            <a:r>
              <a:rPr b="0" spc="-5" dirty="0">
                <a:solidFill>
                  <a:srgbClr val="8F1B4F"/>
                </a:solidFill>
                <a:latin typeface="Arial MT"/>
                <a:cs typeface="Arial MT"/>
              </a:rPr>
              <a:t>Design</a:t>
            </a:r>
          </a:p>
        </p:txBody>
      </p:sp>
      <p:sp>
        <p:nvSpPr>
          <p:cNvPr id="6" name="object 6"/>
          <p:cNvSpPr txBox="1"/>
          <p:nvPr/>
        </p:nvSpPr>
        <p:spPr>
          <a:xfrm>
            <a:off x="131165" y="853186"/>
            <a:ext cx="1831975"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15" dirty="0">
                <a:latin typeface="Calibri"/>
                <a:cs typeface="Calibri"/>
              </a:rPr>
              <a:t>System</a:t>
            </a:r>
            <a:r>
              <a:rPr sz="2000" b="1" spc="-80" dirty="0">
                <a:latin typeface="Calibri"/>
                <a:cs typeface="Calibri"/>
              </a:rPr>
              <a:t> </a:t>
            </a:r>
            <a:r>
              <a:rPr sz="2000" b="1" spc="-5" dirty="0">
                <a:latin typeface="Calibri"/>
                <a:cs typeface="Calibri"/>
              </a:rPr>
              <a:t>Design</a:t>
            </a:r>
            <a:endParaRPr sz="2000">
              <a:latin typeface="Calibri"/>
              <a:cs typeface="Calibri"/>
            </a:endParaRPr>
          </a:p>
        </p:txBody>
      </p:sp>
      <p:sp>
        <p:nvSpPr>
          <p:cNvPr id="7" name="object 7"/>
          <p:cNvSpPr/>
          <p:nvPr/>
        </p:nvSpPr>
        <p:spPr>
          <a:xfrm>
            <a:off x="5608320" y="2738627"/>
            <a:ext cx="2391410" cy="2555875"/>
          </a:xfrm>
          <a:custGeom>
            <a:avLst/>
            <a:gdLst/>
            <a:ahLst/>
            <a:cxnLst/>
            <a:rect l="l" t="t" r="r" b="b"/>
            <a:pathLst>
              <a:path w="2391409" h="2555875">
                <a:moveTo>
                  <a:pt x="0" y="2555748"/>
                </a:moveTo>
                <a:lnTo>
                  <a:pt x="2391155" y="2555748"/>
                </a:lnTo>
                <a:lnTo>
                  <a:pt x="2391155" y="0"/>
                </a:lnTo>
                <a:lnTo>
                  <a:pt x="0" y="0"/>
                </a:lnTo>
                <a:lnTo>
                  <a:pt x="0" y="2555748"/>
                </a:lnTo>
                <a:close/>
              </a:path>
            </a:pathLst>
          </a:custGeom>
          <a:ln w="3175">
            <a:solidFill>
              <a:srgbClr val="5B9BD4"/>
            </a:solidFill>
            <a:prstDash val="sysDot"/>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TotalTime>
  <Words>508</Words>
  <Application>Microsoft Office PowerPoint</Application>
  <PresentationFormat>On-screen Show (4:3)</PresentationFormat>
  <Paragraphs>152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MT</vt:lpstr>
      <vt:lpstr>Arial</vt:lpstr>
      <vt:lpstr>Calibri</vt:lpstr>
      <vt:lpstr>Times New Roman</vt:lpstr>
      <vt:lpstr>Wingdings</vt:lpstr>
      <vt:lpstr>Office Theme</vt:lpstr>
      <vt:lpstr>Development of MCQ System</vt:lpstr>
      <vt:lpstr> Document History </vt:lpstr>
      <vt:lpstr>Contents</vt:lpstr>
      <vt:lpstr>1. Project Definition</vt:lpstr>
      <vt:lpstr>2. Project Deliverables</vt:lpstr>
      <vt:lpstr>3. Project Milestones &amp; Tasks</vt:lpstr>
      <vt:lpstr>4. Project Environment</vt:lpstr>
      <vt:lpstr>5. Tools</vt:lpstr>
      <vt:lpstr>6. Project Design</vt:lpstr>
      <vt:lpstr>7. Classes &amp; Methods</vt:lpstr>
      <vt:lpstr>8. Steps from Coding to Execution</vt:lpstr>
      <vt:lpstr>9. Development Process</vt:lpstr>
      <vt:lpstr>10. Coding Standards</vt:lpstr>
      <vt:lpstr>11. Milestone Feedback &amp; Action taken</vt:lpstr>
      <vt:lpstr>12. Project Results</vt:lpstr>
      <vt:lpstr>12. Project Results</vt:lpstr>
      <vt:lpstr>13. Proposed Improvements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Asus</cp:lastModifiedBy>
  <cp:revision>17</cp:revision>
  <dcterms:created xsi:type="dcterms:W3CDTF">2022-06-10T06:49:17Z</dcterms:created>
  <dcterms:modified xsi:type="dcterms:W3CDTF">2022-06-12T15:34:48Z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2021-07-18T00:00:00Z</vt:filetime>
  </property>
  <property fmtid="{D5CDD505-2E9C-101B-9397-08002B2CF9AE}" pid="3" name="Creator">
    <vt:lpwstr>Microsoft® PowerPoint® for Microsoft 365</vt:lpwstr>
  </property>
  <property fmtid="{D5CDD505-2E9C-101B-9397-08002B2CF9AE}" pid="4" name="LastSaved">
    <vt:filetime>2022-06-10T00:00:00Z</vt:filetime>
  </property>
</Properties>
</file>