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F71"/>
    <a:srgbClr val="0039AC"/>
    <a:srgbClr val="0000FF"/>
    <a:srgbClr val="F29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>
      <p:cViewPr varScale="1">
        <p:scale>
          <a:sx n="62" d="100"/>
          <a:sy n="62" d="100"/>
        </p:scale>
        <p:origin x="1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86D8-DA9F-4494-984E-C4E6A7EF38DC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94D4-6AD3-4EE9-B3B8-E0B4B2D5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94D4-6AD3-4EE9-B3B8-E0B4B2D5B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80" y="-22863"/>
            <a:ext cx="10694145" cy="1702310"/>
          </a:xfrm>
          <a:custGeom>
            <a:avLst/>
            <a:gdLst/>
            <a:ahLst/>
            <a:cxnLst/>
            <a:rect l="l" t="t" r="r" b="b"/>
            <a:pathLst>
              <a:path w="10694145" h="1702310">
                <a:moveTo>
                  <a:pt x="10691820" y="17279"/>
                </a:moveTo>
                <a:lnTo>
                  <a:pt x="0" y="17279"/>
                </a:lnTo>
                <a:lnTo>
                  <a:pt x="0" y="1702310"/>
                </a:lnTo>
                <a:lnTo>
                  <a:pt x="10691820" y="1702310"/>
                </a:lnTo>
                <a:lnTo>
                  <a:pt x="10691820" y="17279"/>
                </a:lnTo>
                <a:close/>
              </a:path>
            </a:pathLst>
          </a:custGeom>
          <a:solidFill>
            <a:srgbClr val="4E4F4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066" y="476859"/>
            <a:ext cx="2643380" cy="2969863"/>
          </a:xfrm>
          <a:custGeom>
            <a:avLst/>
            <a:gdLst/>
            <a:ahLst/>
            <a:cxnLst/>
            <a:rect l="l" t="t" r="r" b="b"/>
            <a:pathLst>
              <a:path w="2643380" h="2969863">
                <a:moveTo>
                  <a:pt x="484947" y="1948163"/>
                </a:moveTo>
                <a:lnTo>
                  <a:pt x="445055" y="1844397"/>
                </a:lnTo>
                <a:lnTo>
                  <a:pt x="413625" y="1738768"/>
                </a:lnTo>
                <a:lnTo>
                  <a:pt x="390747" y="1631779"/>
                </a:lnTo>
                <a:lnTo>
                  <a:pt x="376510" y="1523934"/>
                </a:lnTo>
                <a:lnTo>
                  <a:pt x="371005" y="1415736"/>
                </a:lnTo>
                <a:lnTo>
                  <a:pt x="374320" y="1307690"/>
                </a:lnTo>
                <a:lnTo>
                  <a:pt x="386546" y="1200299"/>
                </a:lnTo>
                <a:lnTo>
                  <a:pt x="407771" y="1094066"/>
                </a:lnTo>
                <a:lnTo>
                  <a:pt x="438086" y="989496"/>
                </a:lnTo>
                <a:lnTo>
                  <a:pt x="477580" y="887092"/>
                </a:lnTo>
                <a:lnTo>
                  <a:pt x="526343" y="787358"/>
                </a:lnTo>
                <a:lnTo>
                  <a:pt x="584464" y="690798"/>
                </a:lnTo>
                <a:lnTo>
                  <a:pt x="652034" y="597915"/>
                </a:lnTo>
                <a:lnTo>
                  <a:pt x="729140" y="509212"/>
                </a:lnTo>
                <a:lnTo>
                  <a:pt x="774990" y="462562"/>
                </a:lnTo>
                <a:lnTo>
                  <a:pt x="822854" y="417564"/>
                </a:lnTo>
                <a:lnTo>
                  <a:pt x="872989" y="374400"/>
                </a:lnTo>
                <a:lnTo>
                  <a:pt x="925651" y="333253"/>
                </a:lnTo>
                <a:lnTo>
                  <a:pt x="981094" y="294304"/>
                </a:lnTo>
                <a:lnTo>
                  <a:pt x="1039576" y="257734"/>
                </a:lnTo>
                <a:lnTo>
                  <a:pt x="1101351" y="223726"/>
                </a:lnTo>
                <a:lnTo>
                  <a:pt x="1166676" y="192461"/>
                </a:lnTo>
                <a:lnTo>
                  <a:pt x="1235805" y="164120"/>
                </a:lnTo>
                <a:lnTo>
                  <a:pt x="1271877" y="151104"/>
                </a:lnTo>
                <a:lnTo>
                  <a:pt x="1308996" y="138887"/>
                </a:lnTo>
                <a:lnTo>
                  <a:pt x="1356159" y="124732"/>
                </a:lnTo>
                <a:lnTo>
                  <a:pt x="1400672" y="112650"/>
                </a:lnTo>
                <a:lnTo>
                  <a:pt x="1442789" y="102515"/>
                </a:lnTo>
                <a:lnTo>
                  <a:pt x="1482760" y="94200"/>
                </a:lnTo>
                <a:lnTo>
                  <a:pt x="1520839" y="87576"/>
                </a:lnTo>
                <a:lnTo>
                  <a:pt x="1592327" y="78896"/>
                </a:lnTo>
                <a:lnTo>
                  <a:pt x="1659270" y="75458"/>
                </a:lnTo>
                <a:lnTo>
                  <a:pt x="1691667" y="75386"/>
                </a:lnTo>
                <a:lnTo>
                  <a:pt x="1723685" y="76242"/>
                </a:lnTo>
                <a:lnTo>
                  <a:pt x="1787589" y="80231"/>
                </a:lnTo>
                <a:lnTo>
                  <a:pt x="1853000" y="86408"/>
                </a:lnTo>
                <a:lnTo>
                  <a:pt x="1921935" y="93754"/>
                </a:lnTo>
                <a:lnTo>
                  <a:pt x="1958355" y="97547"/>
                </a:lnTo>
                <a:lnTo>
                  <a:pt x="1996411" y="101251"/>
                </a:lnTo>
                <a:lnTo>
                  <a:pt x="2036358" y="104738"/>
                </a:lnTo>
                <a:lnTo>
                  <a:pt x="2025208" y="101729"/>
                </a:lnTo>
                <a:lnTo>
                  <a:pt x="2014154" y="98301"/>
                </a:lnTo>
                <a:lnTo>
                  <a:pt x="2003140" y="94515"/>
                </a:lnTo>
                <a:lnTo>
                  <a:pt x="1992110" y="90431"/>
                </a:lnTo>
                <a:lnTo>
                  <a:pt x="1981009" y="86109"/>
                </a:lnTo>
                <a:lnTo>
                  <a:pt x="1969780" y="81609"/>
                </a:lnTo>
                <a:lnTo>
                  <a:pt x="1958368" y="76992"/>
                </a:lnTo>
                <a:lnTo>
                  <a:pt x="1946715" y="72318"/>
                </a:lnTo>
                <a:lnTo>
                  <a:pt x="1909759" y="58554"/>
                </a:lnTo>
                <a:lnTo>
                  <a:pt x="1868629" y="46444"/>
                </a:lnTo>
                <a:lnTo>
                  <a:pt x="1792130" y="29744"/>
                </a:lnTo>
                <a:lnTo>
                  <a:pt x="1716855" y="16965"/>
                </a:lnTo>
                <a:lnTo>
                  <a:pt x="1641461" y="7746"/>
                </a:lnTo>
                <a:lnTo>
                  <a:pt x="1566080" y="2090"/>
                </a:lnTo>
                <a:lnTo>
                  <a:pt x="1490849" y="0"/>
                </a:lnTo>
                <a:lnTo>
                  <a:pt x="1415901" y="1475"/>
                </a:lnTo>
                <a:lnTo>
                  <a:pt x="1341372" y="6519"/>
                </a:lnTo>
                <a:lnTo>
                  <a:pt x="1267398" y="15134"/>
                </a:lnTo>
                <a:lnTo>
                  <a:pt x="1194111" y="27321"/>
                </a:lnTo>
                <a:lnTo>
                  <a:pt x="1121649" y="43082"/>
                </a:lnTo>
                <a:lnTo>
                  <a:pt x="1050145" y="62419"/>
                </a:lnTo>
                <a:lnTo>
                  <a:pt x="979734" y="85334"/>
                </a:lnTo>
                <a:lnTo>
                  <a:pt x="910552" y="111829"/>
                </a:lnTo>
                <a:lnTo>
                  <a:pt x="842733" y="141906"/>
                </a:lnTo>
                <a:lnTo>
                  <a:pt x="776412" y="175566"/>
                </a:lnTo>
                <a:lnTo>
                  <a:pt x="711724" y="212812"/>
                </a:lnTo>
                <a:lnTo>
                  <a:pt x="648804" y="253645"/>
                </a:lnTo>
                <a:lnTo>
                  <a:pt x="587786" y="298067"/>
                </a:lnTo>
                <a:lnTo>
                  <a:pt x="528807" y="346081"/>
                </a:lnTo>
                <a:lnTo>
                  <a:pt x="472000" y="397687"/>
                </a:lnTo>
                <a:lnTo>
                  <a:pt x="382988" y="490326"/>
                </a:lnTo>
                <a:lnTo>
                  <a:pt x="303211" y="588239"/>
                </a:lnTo>
                <a:lnTo>
                  <a:pt x="232691" y="690828"/>
                </a:lnTo>
                <a:lnTo>
                  <a:pt x="171448" y="797500"/>
                </a:lnTo>
                <a:lnTo>
                  <a:pt x="119504" y="907658"/>
                </a:lnTo>
                <a:lnTo>
                  <a:pt x="76880" y="1020706"/>
                </a:lnTo>
                <a:lnTo>
                  <a:pt x="43596" y="1136049"/>
                </a:lnTo>
                <a:lnTo>
                  <a:pt x="19674" y="1253091"/>
                </a:lnTo>
                <a:lnTo>
                  <a:pt x="5135" y="1371236"/>
                </a:lnTo>
                <a:lnTo>
                  <a:pt x="0" y="1489888"/>
                </a:lnTo>
                <a:lnTo>
                  <a:pt x="4289" y="1608451"/>
                </a:lnTo>
                <a:lnTo>
                  <a:pt x="18024" y="1726331"/>
                </a:lnTo>
                <a:lnTo>
                  <a:pt x="41226" y="1842930"/>
                </a:lnTo>
                <a:lnTo>
                  <a:pt x="73916" y="1957654"/>
                </a:lnTo>
                <a:lnTo>
                  <a:pt x="116114" y="2069906"/>
                </a:lnTo>
                <a:lnTo>
                  <a:pt x="167843" y="2179091"/>
                </a:lnTo>
                <a:lnTo>
                  <a:pt x="229122" y="2284613"/>
                </a:lnTo>
                <a:lnTo>
                  <a:pt x="299974" y="2385876"/>
                </a:lnTo>
                <a:lnTo>
                  <a:pt x="380418" y="2482285"/>
                </a:lnTo>
                <a:lnTo>
                  <a:pt x="470477" y="2573243"/>
                </a:lnTo>
                <a:lnTo>
                  <a:pt x="573908" y="2661008"/>
                </a:lnTo>
                <a:lnTo>
                  <a:pt x="682044" y="2737302"/>
                </a:lnTo>
                <a:lnTo>
                  <a:pt x="794193" y="2802360"/>
                </a:lnTo>
                <a:lnTo>
                  <a:pt x="909663" y="2856415"/>
                </a:lnTo>
                <a:lnTo>
                  <a:pt x="1027760" y="2899703"/>
                </a:lnTo>
                <a:lnTo>
                  <a:pt x="1147791" y="2932457"/>
                </a:lnTo>
                <a:lnTo>
                  <a:pt x="1269064" y="2954912"/>
                </a:lnTo>
                <a:lnTo>
                  <a:pt x="1390886" y="2967303"/>
                </a:lnTo>
                <a:lnTo>
                  <a:pt x="1512565" y="2969863"/>
                </a:lnTo>
                <a:lnTo>
                  <a:pt x="1633406" y="2962828"/>
                </a:lnTo>
                <a:lnTo>
                  <a:pt x="1752718" y="2946432"/>
                </a:lnTo>
                <a:lnTo>
                  <a:pt x="1869807" y="2920908"/>
                </a:lnTo>
                <a:lnTo>
                  <a:pt x="1983982" y="2886492"/>
                </a:lnTo>
                <a:lnTo>
                  <a:pt x="2094548" y="2843418"/>
                </a:lnTo>
                <a:lnTo>
                  <a:pt x="2200813" y="2791920"/>
                </a:lnTo>
                <a:lnTo>
                  <a:pt x="2302085" y="2732233"/>
                </a:lnTo>
                <a:lnTo>
                  <a:pt x="2397671" y="2664591"/>
                </a:lnTo>
                <a:lnTo>
                  <a:pt x="2486877" y="2589229"/>
                </a:lnTo>
                <a:lnTo>
                  <a:pt x="2569011" y="2506380"/>
                </a:lnTo>
                <a:lnTo>
                  <a:pt x="2643380" y="2416280"/>
                </a:lnTo>
                <a:lnTo>
                  <a:pt x="2608337" y="2438901"/>
                </a:lnTo>
                <a:lnTo>
                  <a:pt x="2576730" y="2460366"/>
                </a:lnTo>
                <a:lnTo>
                  <a:pt x="2521703" y="2500176"/>
                </a:lnTo>
                <a:lnTo>
                  <a:pt x="2474060" y="2536398"/>
                </a:lnTo>
                <a:lnTo>
                  <a:pt x="2451682" y="2553380"/>
                </a:lnTo>
                <a:lnTo>
                  <a:pt x="2407163" y="2585517"/>
                </a:lnTo>
                <a:lnTo>
                  <a:pt x="2359429" y="2615791"/>
                </a:lnTo>
                <a:lnTo>
                  <a:pt x="2304238" y="2644894"/>
                </a:lnTo>
                <a:lnTo>
                  <a:pt x="2237351" y="2673516"/>
                </a:lnTo>
                <a:lnTo>
                  <a:pt x="2198197" y="2687862"/>
                </a:lnTo>
                <a:lnTo>
                  <a:pt x="2154529" y="2702347"/>
                </a:lnTo>
                <a:lnTo>
                  <a:pt x="2105817" y="2717056"/>
                </a:lnTo>
                <a:lnTo>
                  <a:pt x="2051532" y="2732076"/>
                </a:lnTo>
                <a:lnTo>
                  <a:pt x="1991142" y="2747493"/>
                </a:lnTo>
                <a:lnTo>
                  <a:pt x="1941061" y="2757733"/>
                </a:lnTo>
                <a:lnTo>
                  <a:pt x="1887212" y="2765140"/>
                </a:lnTo>
                <a:lnTo>
                  <a:pt x="1831050" y="2769947"/>
                </a:lnTo>
                <a:lnTo>
                  <a:pt x="1774026" y="2772387"/>
                </a:lnTo>
                <a:lnTo>
                  <a:pt x="1755078" y="2772715"/>
                </a:lnTo>
                <a:lnTo>
                  <a:pt x="1717593" y="2772695"/>
                </a:lnTo>
                <a:lnTo>
                  <a:pt x="1663202" y="2771103"/>
                </a:lnTo>
                <a:lnTo>
                  <a:pt x="1601415" y="2766913"/>
                </a:lnTo>
                <a:lnTo>
                  <a:pt x="1548850" y="2761157"/>
                </a:lnTo>
                <a:lnTo>
                  <a:pt x="1498827" y="2753675"/>
                </a:lnTo>
                <a:lnTo>
                  <a:pt x="1450882" y="2744609"/>
                </a:lnTo>
                <a:lnTo>
                  <a:pt x="1404556" y="2734100"/>
                </a:lnTo>
                <a:lnTo>
                  <a:pt x="1359387" y="2722288"/>
                </a:lnTo>
                <a:lnTo>
                  <a:pt x="1314913" y="2709313"/>
                </a:lnTo>
                <a:lnTo>
                  <a:pt x="1270675" y="2695316"/>
                </a:lnTo>
                <a:lnTo>
                  <a:pt x="1226209" y="2680437"/>
                </a:lnTo>
                <a:lnTo>
                  <a:pt x="1181056" y="2664817"/>
                </a:lnTo>
                <a:lnTo>
                  <a:pt x="896987" y="2503417"/>
                </a:lnTo>
                <a:lnTo>
                  <a:pt x="808204" y="2421410"/>
                </a:lnTo>
                <a:lnTo>
                  <a:pt x="727345" y="2334518"/>
                </a:lnTo>
                <a:lnTo>
                  <a:pt x="654500" y="2243243"/>
                </a:lnTo>
                <a:lnTo>
                  <a:pt x="589759" y="2148090"/>
                </a:lnTo>
                <a:lnTo>
                  <a:pt x="533211" y="2049562"/>
                </a:lnTo>
                <a:lnTo>
                  <a:pt x="484947" y="1948163"/>
                </a:lnTo>
                <a:close/>
              </a:path>
            </a:pathLst>
          </a:custGeom>
          <a:solidFill>
            <a:srgbClr val="F29A1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5430" y="587184"/>
            <a:ext cx="2238634" cy="1553568"/>
          </a:xfrm>
          <a:custGeom>
            <a:avLst/>
            <a:gdLst/>
            <a:ahLst/>
            <a:cxnLst/>
            <a:rect l="l" t="t" r="r" b="b"/>
            <a:pathLst>
              <a:path w="2238634" h="1553568">
                <a:moveTo>
                  <a:pt x="2038856" y="871534"/>
                </a:moveTo>
                <a:lnTo>
                  <a:pt x="2049608" y="861633"/>
                </a:lnTo>
                <a:lnTo>
                  <a:pt x="2060286" y="851523"/>
                </a:lnTo>
                <a:lnTo>
                  <a:pt x="2070890" y="841243"/>
                </a:lnTo>
                <a:lnTo>
                  <a:pt x="2081418" y="830831"/>
                </a:lnTo>
                <a:lnTo>
                  <a:pt x="2091869" y="820326"/>
                </a:lnTo>
                <a:lnTo>
                  <a:pt x="2102242" y="809767"/>
                </a:lnTo>
                <a:lnTo>
                  <a:pt x="2112536" y="799193"/>
                </a:lnTo>
                <a:lnTo>
                  <a:pt x="2122749" y="788642"/>
                </a:lnTo>
                <a:lnTo>
                  <a:pt x="2132882" y="778152"/>
                </a:lnTo>
                <a:lnTo>
                  <a:pt x="2142931" y="767764"/>
                </a:lnTo>
                <a:lnTo>
                  <a:pt x="2152897" y="757515"/>
                </a:lnTo>
                <a:lnTo>
                  <a:pt x="2162778" y="747444"/>
                </a:lnTo>
                <a:lnTo>
                  <a:pt x="2172573" y="737590"/>
                </a:lnTo>
                <a:lnTo>
                  <a:pt x="2182281" y="727991"/>
                </a:lnTo>
                <a:lnTo>
                  <a:pt x="2191900" y="718687"/>
                </a:lnTo>
                <a:lnTo>
                  <a:pt x="2201430" y="709715"/>
                </a:lnTo>
                <a:lnTo>
                  <a:pt x="2210870" y="701115"/>
                </a:lnTo>
                <a:lnTo>
                  <a:pt x="2220218" y="692926"/>
                </a:lnTo>
                <a:lnTo>
                  <a:pt x="2229473" y="685186"/>
                </a:lnTo>
                <a:lnTo>
                  <a:pt x="2238634" y="677933"/>
                </a:lnTo>
                <a:lnTo>
                  <a:pt x="2220010" y="632690"/>
                </a:lnTo>
                <a:lnTo>
                  <a:pt x="2200160" y="588661"/>
                </a:lnTo>
                <a:lnTo>
                  <a:pt x="2179144" y="545842"/>
                </a:lnTo>
                <a:lnTo>
                  <a:pt x="2157025" y="504231"/>
                </a:lnTo>
                <a:lnTo>
                  <a:pt x="2133866" y="463824"/>
                </a:lnTo>
                <a:lnTo>
                  <a:pt x="2109728" y="424618"/>
                </a:lnTo>
                <a:lnTo>
                  <a:pt x="2084674" y="386610"/>
                </a:lnTo>
                <a:lnTo>
                  <a:pt x="2058765" y="349796"/>
                </a:lnTo>
                <a:lnTo>
                  <a:pt x="2032065" y="314173"/>
                </a:lnTo>
                <a:lnTo>
                  <a:pt x="2004635" y="279738"/>
                </a:lnTo>
                <a:lnTo>
                  <a:pt x="1976537" y="246488"/>
                </a:lnTo>
                <a:lnTo>
                  <a:pt x="1947833" y="214419"/>
                </a:lnTo>
                <a:lnTo>
                  <a:pt x="1918587" y="183528"/>
                </a:lnTo>
                <a:lnTo>
                  <a:pt x="1888859" y="153811"/>
                </a:lnTo>
                <a:lnTo>
                  <a:pt x="1858712" y="125266"/>
                </a:lnTo>
                <a:lnTo>
                  <a:pt x="1828209" y="97890"/>
                </a:lnTo>
                <a:lnTo>
                  <a:pt x="1797411" y="71678"/>
                </a:lnTo>
                <a:lnTo>
                  <a:pt x="1766381" y="46628"/>
                </a:lnTo>
                <a:lnTo>
                  <a:pt x="1735181" y="22736"/>
                </a:lnTo>
                <a:lnTo>
                  <a:pt x="1703872" y="0"/>
                </a:lnTo>
                <a:lnTo>
                  <a:pt x="1492865" y="214693"/>
                </a:lnTo>
                <a:lnTo>
                  <a:pt x="1512779" y="235015"/>
                </a:lnTo>
                <a:lnTo>
                  <a:pt x="1532481" y="255114"/>
                </a:lnTo>
                <a:lnTo>
                  <a:pt x="1551966" y="275075"/>
                </a:lnTo>
                <a:lnTo>
                  <a:pt x="1571229" y="294982"/>
                </a:lnTo>
                <a:lnTo>
                  <a:pt x="1590264" y="314919"/>
                </a:lnTo>
                <a:lnTo>
                  <a:pt x="1609066" y="334969"/>
                </a:lnTo>
                <a:lnTo>
                  <a:pt x="1627630" y="355217"/>
                </a:lnTo>
                <a:lnTo>
                  <a:pt x="1645950" y="375745"/>
                </a:lnTo>
                <a:lnTo>
                  <a:pt x="1664021" y="396639"/>
                </a:lnTo>
                <a:lnTo>
                  <a:pt x="1681838" y="417983"/>
                </a:lnTo>
                <a:lnTo>
                  <a:pt x="1699395" y="439859"/>
                </a:lnTo>
                <a:lnTo>
                  <a:pt x="1716688" y="462352"/>
                </a:lnTo>
                <a:lnTo>
                  <a:pt x="1733710" y="485546"/>
                </a:lnTo>
                <a:lnTo>
                  <a:pt x="1750456" y="509525"/>
                </a:lnTo>
                <a:lnTo>
                  <a:pt x="1766922" y="534373"/>
                </a:lnTo>
                <a:lnTo>
                  <a:pt x="1783101" y="560173"/>
                </a:lnTo>
                <a:lnTo>
                  <a:pt x="1798989" y="587010"/>
                </a:lnTo>
                <a:lnTo>
                  <a:pt x="1814579" y="614968"/>
                </a:lnTo>
                <a:lnTo>
                  <a:pt x="1829868" y="644129"/>
                </a:lnTo>
                <a:lnTo>
                  <a:pt x="1844848" y="674579"/>
                </a:lnTo>
                <a:lnTo>
                  <a:pt x="1828355" y="687718"/>
                </a:lnTo>
                <a:lnTo>
                  <a:pt x="1810166" y="702908"/>
                </a:lnTo>
                <a:lnTo>
                  <a:pt x="1790442" y="719889"/>
                </a:lnTo>
                <a:lnTo>
                  <a:pt x="1769343" y="738397"/>
                </a:lnTo>
                <a:lnTo>
                  <a:pt x="1747029" y="758171"/>
                </a:lnTo>
                <a:lnTo>
                  <a:pt x="1723661" y="778950"/>
                </a:lnTo>
                <a:lnTo>
                  <a:pt x="1699400" y="800471"/>
                </a:lnTo>
                <a:lnTo>
                  <a:pt x="1674405" y="822472"/>
                </a:lnTo>
                <a:lnTo>
                  <a:pt x="1648837" y="844691"/>
                </a:lnTo>
                <a:lnTo>
                  <a:pt x="1622857" y="866867"/>
                </a:lnTo>
                <a:lnTo>
                  <a:pt x="1596624" y="888738"/>
                </a:lnTo>
                <a:lnTo>
                  <a:pt x="1570300" y="910042"/>
                </a:lnTo>
                <a:lnTo>
                  <a:pt x="1544043" y="930517"/>
                </a:lnTo>
                <a:lnTo>
                  <a:pt x="1518016" y="949900"/>
                </a:lnTo>
                <a:lnTo>
                  <a:pt x="1492379" y="967931"/>
                </a:lnTo>
                <a:lnTo>
                  <a:pt x="1467290" y="984347"/>
                </a:lnTo>
                <a:lnTo>
                  <a:pt x="1442912" y="998887"/>
                </a:lnTo>
                <a:lnTo>
                  <a:pt x="1419405" y="1011288"/>
                </a:lnTo>
                <a:lnTo>
                  <a:pt x="1396928" y="1021289"/>
                </a:lnTo>
                <a:lnTo>
                  <a:pt x="1375642" y="1028627"/>
                </a:lnTo>
                <a:lnTo>
                  <a:pt x="1361758" y="995992"/>
                </a:lnTo>
                <a:lnTo>
                  <a:pt x="1347495" y="964466"/>
                </a:lnTo>
                <a:lnTo>
                  <a:pt x="1332857" y="933987"/>
                </a:lnTo>
                <a:lnTo>
                  <a:pt x="1317850" y="904494"/>
                </a:lnTo>
                <a:lnTo>
                  <a:pt x="1302478" y="875927"/>
                </a:lnTo>
                <a:lnTo>
                  <a:pt x="1286749" y="848224"/>
                </a:lnTo>
                <a:lnTo>
                  <a:pt x="1270667" y="821324"/>
                </a:lnTo>
                <a:lnTo>
                  <a:pt x="1254237" y="795166"/>
                </a:lnTo>
                <a:lnTo>
                  <a:pt x="1237465" y="769689"/>
                </a:lnTo>
                <a:lnTo>
                  <a:pt x="1220356" y="744833"/>
                </a:lnTo>
                <a:lnTo>
                  <a:pt x="1202916" y="720535"/>
                </a:lnTo>
                <a:lnTo>
                  <a:pt x="1185150" y="696736"/>
                </a:lnTo>
                <a:lnTo>
                  <a:pt x="1167064" y="673374"/>
                </a:lnTo>
                <a:lnTo>
                  <a:pt x="1148663" y="650388"/>
                </a:lnTo>
                <a:lnTo>
                  <a:pt x="1129952" y="627716"/>
                </a:lnTo>
                <a:lnTo>
                  <a:pt x="1110937" y="605299"/>
                </a:lnTo>
                <a:lnTo>
                  <a:pt x="1091623" y="583075"/>
                </a:lnTo>
                <a:lnTo>
                  <a:pt x="1072016" y="560982"/>
                </a:lnTo>
                <a:lnTo>
                  <a:pt x="1052121" y="538961"/>
                </a:lnTo>
                <a:lnTo>
                  <a:pt x="1031943" y="516949"/>
                </a:lnTo>
                <a:lnTo>
                  <a:pt x="894916" y="584603"/>
                </a:lnTo>
                <a:lnTo>
                  <a:pt x="910701" y="610818"/>
                </a:lnTo>
                <a:lnTo>
                  <a:pt x="927071" y="637147"/>
                </a:lnTo>
                <a:lnTo>
                  <a:pt x="943899" y="663609"/>
                </a:lnTo>
                <a:lnTo>
                  <a:pt x="961062" y="690225"/>
                </a:lnTo>
                <a:lnTo>
                  <a:pt x="978434" y="717016"/>
                </a:lnTo>
                <a:lnTo>
                  <a:pt x="995888" y="744002"/>
                </a:lnTo>
                <a:lnTo>
                  <a:pt x="1030545" y="798641"/>
                </a:lnTo>
                <a:lnTo>
                  <a:pt x="1064031" y="854305"/>
                </a:lnTo>
                <a:lnTo>
                  <a:pt x="1095341" y="911159"/>
                </a:lnTo>
                <a:lnTo>
                  <a:pt x="1123474" y="969367"/>
                </a:lnTo>
                <a:lnTo>
                  <a:pt x="1147426" y="1029090"/>
                </a:lnTo>
                <a:lnTo>
                  <a:pt x="1166193" y="1090494"/>
                </a:lnTo>
                <a:lnTo>
                  <a:pt x="1178773" y="1153742"/>
                </a:lnTo>
                <a:lnTo>
                  <a:pt x="1129823" y="1185578"/>
                </a:lnTo>
                <a:lnTo>
                  <a:pt x="1078533" y="1215213"/>
                </a:lnTo>
                <a:lnTo>
                  <a:pt x="1025117" y="1242771"/>
                </a:lnTo>
                <a:lnTo>
                  <a:pt x="969790" y="1268379"/>
                </a:lnTo>
                <a:lnTo>
                  <a:pt x="912768" y="1292161"/>
                </a:lnTo>
                <a:lnTo>
                  <a:pt x="854264" y="1314241"/>
                </a:lnTo>
                <a:lnTo>
                  <a:pt x="794493" y="1334746"/>
                </a:lnTo>
                <a:lnTo>
                  <a:pt x="733672" y="1353799"/>
                </a:lnTo>
                <a:lnTo>
                  <a:pt x="672014" y="1371526"/>
                </a:lnTo>
                <a:lnTo>
                  <a:pt x="609733" y="1388053"/>
                </a:lnTo>
                <a:lnTo>
                  <a:pt x="547046" y="1403503"/>
                </a:lnTo>
                <a:lnTo>
                  <a:pt x="484167" y="1418002"/>
                </a:lnTo>
                <a:lnTo>
                  <a:pt x="421311" y="1431675"/>
                </a:lnTo>
                <a:lnTo>
                  <a:pt x="358692" y="1444647"/>
                </a:lnTo>
                <a:lnTo>
                  <a:pt x="296526" y="1457042"/>
                </a:lnTo>
                <a:lnTo>
                  <a:pt x="235027" y="1468987"/>
                </a:lnTo>
                <a:lnTo>
                  <a:pt x="174410" y="1480605"/>
                </a:lnTo>
                <a:lnTo>
                  <a:pt x="114890" y="1492023"/>
                </a:lnTo>
                <a:lnTo>
                  <a:pt x="56681" y="1503364"/>
                </a:lnTo>
                <a:lnTo>
                  <a:pt x="0" y="1514754"/>
                </a:lnTo>
                <a:lnTo>
                  <a:pt x="82426" y="1534800"/>
                </a:lnTo>
                <a:lnTo>
                  <a:pt x="171294" y="1547643"/>
                </a:lnTo>
                <a:lnTo>
                  <a:pt x="265871" y="1553568"/>
                </a:lnTo>
                <a:lnTo>
                  <a:pt x="365428" y="1552860"/>
                </a:lnTo>
                <a:lnTo>
                  <a:pt x="469232" y="1545802"/>
                </a:lnTo>
                <a:lnTo>
                  <a:pt x="576553" y="1532680"/>
                </a:lnTo>
                <a:lnTo>
                  <a:pt x="686660" y="1513778"/>
                </a:lnTo>
                <a:lnTo>
                  <a:pt x="798821" y="1489381"/>
                </a:lnTo>
                <a:lnTo>
                  <a:pt x="912305" y="1459772"/>
                </a:lnTo>
                <a:lnTo>
                  <a:pt x="1026382" y="1425237"/>
                </a:lnTo>
                <a:lnTo>
                  <a:pt x="1140319" y="1386061"/>
                </a:lnTo>
                <a:lnTo>
                  <a:pt x="1253386" y="1342527"/>
                </a:lnTo>
                <a:lnTo>
                  <a:pt x="1364851" y="1294920"/>
                </a:lnTo>
                <a:lnTo>
                  <a:pt x="1473984" y="1243525"/>
                </a:lnTo>
                <a:lnTo>
                  <a:pt x="1580054" y="1188626"/>
                </a:lnTo>
                <a:lnTo>
                  <a:pt x="1682329" y="1130508"/>
                </a:lnTo>
                <a:lnTo>
                  <a:pt x="1780077" y="1069455"/>
                </a:lnTo>
                <a:lnTo>
                  <a:pt x="1872569" y="1005752"/>
                </a:lnTo>
                <a:lnTo>
                  <a:pt x="1959072" y="939684"/>
                </a:lnTo>
                <a:lnTo>
                  <a:pt x="2038856" y="871534"/>
                </a:lnTo>
                <a:close/>
              </a:path>
            </a:pathLst>
          </a:custGeom>
          <a:solidFill>
            <a:srgbClr val="B8B7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2375" y="261977"/>
            <a:ext cx="1754668" cy="1020536"/>
          </a:xfrm>
          <a:custGeom>
            <a:avLst/>
            <a:gdLst/>
            <a:ahLst/>
            <a:cxnLst/>
            <a:rect l="l" t="t" r="r" b="b"/>
            <a:pathLst>
              <a:path w="1754668" h="1020536">
                <a:moveTo>
                  <a:pt x="1613754" y="159221"/>
                </a:moveTo>
                <a:lnTo>
                  <a:pt x="1576810" y="141592"/>
                </a:lnTo>
                <a:lnTo>
                  <a:pt x="1537644" y="124718"/>
                </a:lnTo>
                <a:lnTo>
                  <a:pt x="1496554" y="108658"/>
                </a:lnTo>
                <a:lnTo>
                  <a:pt x="1453838" y="93470"/>
                </a:lnTo>
                <a:lnTo>
                  <a:pt x="1409796" y="79211"/>
                </a:lnTo>
                <a:lnTo>
                  <a:pt x="1364726" y="65938"/>
                </a:lnTo>
                <a:lnTo>
                  <a:pt x="1318926" y="53709"/>
                </a:lnTo>
                <a:lnTo>
                  <a:pt x="1272697" y="42582"/>
                </a:lnTo>
                <a:lnTo>
                  <a:pt x="1226336" y="32615"/>
                </a:lnTo>
                <a:lnTo>
                  <a:pt x="1180143" y="23865"/>
                </a:lnTo>
                <a:lnTo>
                  <a:pt x="1134415" y="16390"/>
                </a:lnTo>
                <a:lnTo>
                  <a:pt x="1089453" y="10247"/>
                </a:lnTo>
                <a:lnTo>
                  <a:pt x="1045554" y="5495"/>
                </a:lnTo>
                <a:lnTo>
                  <a:pt x="1003018" y="2190"/>
                </a:lnTo>
                <a:lnTo>
                  <a:pt x="962143" y="390"/>
                </a:lnTo>
                <a:lnTo>
                  <a:pt x="917611" y="0"/>
                </a:lnTo>
                <a:lnTo>
                  <a:pt x="870419" y="1054"/>
                </a:lnTo>
                <a:lnTo>
                  <a:pt x="820945" y="3570"/>
                </a:lnTo>
                <a:lnTo>
                  <a:pt x="769572" y="7564"/>
                </a:lnTo>
                <a:lnTo>
                  <a:pt x="716681" y="13051"/>
                </a:lnTo>
                <a:lnTo>
                  <a:pt x="662651" y="20049"/>
                </a:lnTo>
                <a:lnTo>
                  <a:pt x="607864" y="28572"/>
                </a:lnTo>
                <a:lnTo>
                  <a:pt x="552700" y="38638"/>
                </a:lnTo>
                <a:lnTo>
                  <a:pt x="497541" y="50263"/>
                </a:lnTo>
                <a:lnTo>
                  <a:pt x="442767" y="63462"/>
                </a:lnTo>
                <a:lnTo>
                  <a:pt x="388759" y="78252"/>
                </a:lnTo>
                <a:lnTo>
                  <a:pt x="335899" y="94649"/>
                </a:lnTo>
                <a:lnTo>
                  <a:pt x="284566" y="112669"/>
                </a:lnTo>
                <a:lnTo>
                  <a:pt x="235141" y="132329"/>
                </a:lnTo>
                <a:lnTo>
                  <a:pt x="188006" y="153644"/>
                </a:lnTo>
                <a:lnTo>
                  <a:pt x="143541" y="176631"/>
                </a:lnTo>
                <a:lnTo>
                  <a:pt x="102127" y="201306"/>
                </a:lnTo>
                <a:lnTo>
                  <a:pt x="64145" y="227684"/>
                </a:lnTo>
                <a:lnTo>
                  <a:pt x="29975" y="255783"/>
                </a:lnTo>
                <a:lnTo>
                  <a:pt x="0" y="285618"/>
                </a:lnTo>
                <a:lnTo>
                  <a:pt x="43509" y="272288"/>
                </a:lnTo>
                <a:lnTo>
                  <a:pt x="85219" y="259405"/>
                </a:lnTo>
                <a:lnTo>
                  <a:pt x="125338" y="247019"/>
                </a:lnTo>
                <a:lnTo>
                  <a:pt x="164075" y="235178"/>
                </a:lnTo>
                <a:lnTo>
                  <a:pt x="201638" y="223933"/>
                </a:lnTo>
                <a:lnTo>
                  <a:pt x="238235" y="213332"/>
                </a:lnTo>
                <a:lnTo>
                  <a:pt x="309366" y="194257"/>
                </a:lnTo>
                <a:lnTo>
                  <a:pt x="379136" y="178349"/>
                </a:lnTo>
                <a:lnTo>
                  <a:pt x="449211" y="165998"/>
                </a:lnTo>
                <a:lnTo>
                  <a:pt x="521259" y="157599"/>
                </a:lnTo>
                <a:lnTo>
                  <a:pt x="596945" y="153545"/>
                </a:lnTo>
                <a:lnTo>
                  <a:pt x="636675" y="153269"/>
                </a:lnTo>
                <a:lnTo>
                  <a:pt x="677939" y="154227"/>
                </a:lnTo>
                <a:lnTo>
                  <a:pt x="720947" y="156467"/>
                </a:lnTo>
                <a:lnTo>
                  <a:pt x="765906" y="160040"/>
                </a:lnTo>
                <a:lnTo>
                  <a:pt x="838084" y="168057"/>
                </a:lnTo>
                <a:lnTo>
                  <a:pt x="908692" y="178614"/>
                </a:lnTo>
                <a:lnTo>
                  <a:pt x="977485" y="191685"/>
                </a:lnTo>
                <a:lnTo>
                  <a:pt x="1044216" y="207246"/>
                </a:lnTo>
                <a:lnTo>
                  <a:pt x="1108636" y="225270"/>
                </a:lnTo>
                <a:lnTo>
                  <a:pt x="1170500" y="245733"/>
                </a:lnTo>
                <a:lnTo>
                  <a:pt x="1229561" y="268610"/>
                </a:lnTo>
                <a:lnTo>
                  <a:pt x="1285571" y="293875"/>
                </a:lnTo>
                <a:lnTo>
                  <a:pt x="1338283" y="321503"/>
                </a:lnTo>
                <a:lnTo>
                  <a:pt x="1387450" y="351469"/>
                </a:lnTo>
                <a:lnTo>
                  <a:pt x="1383724" y="361093"/>
                </a:lnTo>
                <a:lnTo>
                  <a:pt x="1381650" y="366896"/>
                </a:lnTo>
                <a:lnTo>
                  <a:pt x="1380540" y="370128"/>
                </a:lnTo>
                <a:lnTo>
                  <a:pt x="1378466" y="373864"/>
                </a:lnTo>
                <a:lnTo>
                  <a:pt x="1376127" y="376864"/>
                </a:lnTo>
                <a:lnTo>
                  <a:pt x="1372006" y="382282"/>
                </a:lnTo>
                <a:lnTo>
                  <a:pt x="1365413" y="391366"/>
                </a:lnTo>
                <a:lnTo>
                  <a:pt x="1363474" y="394107"/>
                </a:lnTo>
                <a:lnTo>
                  <a:pt x="1354580" y="405856"/>
                </a:lnTo>
                <a:lnTo>
                  <a:pt x="1343484" y="419067"/>
                </a:lnTo>
                <a:lnTo>
                  <a:pt x="1330421" y="433552"/>
                </a:lnTo>
                <a:lnTo>
                  <a:pt x="1315623" y="449122"/>
                </a:lnTo>
                <a:lnTo>
                  <a:pt x="1299321" y="465588"/>
                </a:lnTo>
                <a:lnTo>
                  <a:pt x="1281750" y="482763"/>
                </a:lnTo>
                <a:lnTo>
                  <a:pt x="1263141" y="500458"/>
                </a:lnTo>
                <a:lnTo>
                  <a:pt x="1243727" y="518484"/>
                </a:lnTo>
                <a:lnTo>
                  <a:pt x="1223741" y="536653"/>
                </a:lnTo>
                <a:lnTo>
                  <a:pt x="1203415" y="554777"/>
                </a:lnTo>
                <a:lnTo>
                  <a:pt x="1182983" y="572667"/>
                </a:lnTo>
                <a:lnTo>
                  <a:pt x="1162676" y="590136"/>
                </a:lnTo>
                <a:lnTo>
                  <a:pt x="1142727" y="606994"/>
                </a:lnTo>
                <a:lnTo>
                  <a:pt x="1123369" y="623053"/>
                </a:lnTo>
                <a:lnTo>
                  <a:pt x="1104835" y="638125"/>
                </a:lnTo>
                <a:lnTo>
                  <a:pt x="1087357" y="652021"/>
                </a:lnTo>
                <a:lnTo>
                  <a:pt x="1071168" y="664553"/>
                </a:lnTo>
                <a:lnTo>
                  <a:pt x="1056500" y="675534"/>
                </a:lnTo>
                <a:lnTo>
                  <a:pt x="1043586" y="684773"/>
                </a:lnTo>
                <a:lnTo>
                  <a:pt x="1032659" y="692083"/>
                </a:lnTo>
                <a:lnTo>
                  <a:pt x="1011612" y="707460"/>
                </a:lnTo>
                <a:lnTo>
                  <a:pt x="988300" y="724397"/>
                </a:lnTo>
                <a:lnTo>
                  <a:pt x="962978" y="742653"/>
                </a:lnTo>
                <a:lnTo>
                  <a:pt x="935905" y="761986"/>
                </a:lnTo>
                <a:lnTo>
                  <a:pt x="907335" y="782153"/>
                </a:lnTo>
                <a:lnTo>
                  <a:pt x="877526" y="802915"/>
                </a:lnTo>
                <a:lnTo>
                  <a:pt x="846735" y="824027"/>
                </a:lnTo>
                <a:lnTo>
                  <a:pt x="815217" y="845250"/>
                </a:lnTo>
                <a:lnTo>
                  <a:pt x="783230" y="866342"/>
                </a:lnTo>
                <a:lnTo>
                  <a:pt x="751029" y="887060"/>
                </a:lnTo>
                <a:lnTo>
                  <a:pt x="718873" y="907163"/>
                </a:lnTo>
                <a:lnTo>
                  <a:pt x="687016" y="926409"/>
                </a:lnTo>
                <a:lnTo>
                  <a:pt x="655716" y="944557"/>
                </a:lnTo>
                <a:lnTo>
                  <a:pt x="625229" y="961365"/>
                </a:lnTo>
                <a:lnTo>
                  <a:pt x="595812" y="976591"/>
                </a:lnTo>
                <a:lnTo>
                  <a:pt x="567721" y="989994"/>
                </a:lnTo>
                <a:lnTo>
                  <a:pt x="541213" y="1001331"/>
                </a:lnTo>
                <a:lnTo>
                  <a:pt x="516544" y="1010362"/>
                </a:lnTo>
                <a:lnTo>
                  <a:pt x="495567" y="1016386"/>
                </a:lnTo>
                <a:lnTo>
                  <a:pt x="509290" y="1013775"/>
                </a:lnTo>
                <a:lnTo>
                  <a:pt x="546000" y="1005367"/>
                </a:lnTo>
                <a:lnTo>
                  <a:pt x="583711" y="995431"/>
                </a:lnTo>
                <a:lnTo>
                  <a:pt x="622254" y="984084"/>
                </a:lnTo>
                <a:lnTo>
                  <a:pt x="661458" y="971445"/>
                </a:lnTo>
                <a:lnTo>
                  <a:pt x="701155" y="957634"/>
                </a:lnTo>
                <a:lnTo>
                  <a:pt x="741175" y="942767"/>
                </a:lnTo>
                <a:lnTo>
                  <a:pt x="781348" y="926965"/>
                </a:lnTo>
                <a:lnTo>
                  <a:pt x="821505" y="910345"/>
                </a:lnTo>
                <a:lnTo>
                  <a:pt x="861476" y="893027"/>
                </a:lnTo>
                <a:lnTo>
                  <a:pt x="901092" y="875127"/>
                </a:lnTo>
                <a:lnTo>
                  <a:pt x="940183" y="856767"/>
                </a:lnTo>
                <a:lnTo>
                  <a:pt x="978579" y="838062"/>
                </a:lnTo>
                <a:lnTo>
                  <a:pt x="1016112" y="819134"/>
                </a:lnTo>
                <a:lnTo>
                  <a:pt x="1052610" y="800099"/>
                </a:lnTo>
                <a:lnTo>
                  <a:pt x="1087906" y="781076"/>
                </a:lnTo>
                <a:lnTo>
                  <a:pt x="1121828" y="762184"/>
                </a:lnTo>
                <a:lnTo>
                  <a:pt x="1154208" y="743542"/>
                </a:lnTo>
                <a:lnTo>
                  <a:pt x="1213664" y="707481"/>
                </a:lnTo>
                <a:lnTo>
                  <a:pt x="1260693" y="677246"/>
                </a:lnTo>
                <a:lnTo>
                  <a:pt x="1303560" y="648482"/>
                </a:lnTo>
                <a:lnTo>
                  <a:pt x="1342609" y="621077"/>
                </a:lnTo>
                <a:lnTo>
                  <a:pt x="1378182" y="594922"/>
                </a:lnTo>
                <a:lnTo>
                  <a:pt x="1410622" y="569907"/>
                </a:lnTo>
                <a:lnTo>
                  <a:pt x="1440274" y="545922"/>
                </a:lnTo>
                <a:lnTo>
                  <a:pt x="1492582" y="500602"/>
                </a:lnTo>
                <a:lnTo>
                  <a:pt x="1537850" y="458082"/>
                </a:lnTo>
                <a:lnTo>
                  <a:pt x="1578823" y="417482"/>
                </a:lnTo>
                <a:lnTo>
                  <a:pt x="1598557" y="397627"/>
                </a:lnTo>
                <a:lnTo>
                  <a:pt x="1618247" y="377923"/>
                </a:lnTo>
                <a:lnTo>
                  <a:pt x="1638235" y="358258"/>
                </a:lnTo>
                <a:lnTo>
                  <a:pt x="1658866" y="338524"/>
                </a:lnTo>
                <a:lnTo>
                  <a:pt x="1680481" y="318611"/>
                </a:lnTo>
                <a:lnTo>
                  <a:pt x="1703424" y="298407"/>
                </a:lnTo>
                <a:lnTo>
                  <a:pt x="1728039" y="277804"/>
                </a:lnTo>
                <a:lnTo>
                  <a:pt x="1754668" y="256692"/>
                </a:lnTo>
                <a:lnTo>
                  <a:pt x="1733322" y="236147"/>
                </a:lnTo>
                <a:lnTo>
                  <a:pt x="1708258" y="216069"/>
                </a:lnTo>
                <a:lnTo>
                  <a:pt x="1679776" y="196518"/>
                </a:lnTo>
                <a:lnTo>
                  <a:pt x="1648175" y="177549"/>
                </a:lnTo>
                <a:lnTo>
                  <a:pt x="1613754" y="159221"/>
                </a:lnTo>
                <a:close/>
              </a:path>
              <a:path w="1754668" h="1020536">
                <a:moveTo>
                  <a:pt x="495567" y="1016386"/>
                </a:moveTo>
                <a:lnTo>
                  <a:pt x="473751" y="1020536"/>
                </a:lnTo>
                <a:lnTo>
                  <a:pt x="493972" y="1016844"/>
                </a:lnTo>
                <a:lnTo>
                  <a:pt x="495567" y="1016386"/>
                </a:lnTo>
                <a:close/>
              </a:path>
            </a:pathLst>
          </a:custGeom>
          <a:solidFill>
            <a:srgbClr val="B8B7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6685" y="1406459"/>
            <a:ext cx="2350491" cy="1465643"/>
          </a:xfrm>
          <a:custGeom>
            <a:avLst/>
            <a:gdLst/>
            <a:ahLst/>
            <a:cxnLst/>
            <a:rect l="l" t="t" r="r" b="b"/>
            <a:pathLst>
              <a:path w="2350491" h="1465643">
                <a:moveTo>
                  <a:pt x="297931" y="1462576"/>
                </a:moveTo>
                <a:lnTo>
                  <a:pt x="378319" y="1465643"/>
                </a:lnTo>
                <a:lnTo>
                  <a:pt x="460455" y="1465612"/>
                </a:lnTo>
                <a:lnTo>
                  <a:pt x="544033" y="1462574"/>
                </a:lnTo>
                <a:lnTo>
                  <a:pt x="628746" y="1456620"/>
                </a:lnTo>
                <a:lnTo>
                  <a:pt x="714288" y="1447841"/>
                </a:lnTo>
                <a:lnTo>
                  <a:pt x="800352" y="1436329"/>
                </a:lnTo>
                <a:lnTo>
                  <a:pt x="886631" y="1422174"/>
                </a:lnTo>
                <a:lnTo>
                  <a:pt x="972820" y="1405467"/>
                </a:lnTo>
                <a:lnTo>
                  <a:pt x="1058610" y="1386301"/>
                </a:lnTo>
                <a:lnTo>
                  <a:pt x="1143696" y="1364765"/>
                </a:lnTo>
                <a:lnTo>
                  <a:pt x="1227771" y="1340952"/>
                </a:lnTo>
                <a:lnTo>
                  <a:pt x="1310528" y="1314951"/>
                </a:lnTo>
                <a:lnTo>
                  <a:pt x="1391660" y="1286855"/>
                </a:lnTo>
                <a:lnTo>
                  <a:pt x="1470862" y="1256754"/>
                </a:lnTo>
                <a:lnTo>
                  <a:pt x="1547826" y="1224740"/>
                </a:lnTo>
                <a:lnTo>
                  <a:pt x="1622245" y="1190904"/>
                </a:lnTo>
                <a:lnTo>
                  <a:pt x="1660853" y="1172194"/>
                </a:lnTo>
                <a:lnTo>
                  <a:pt x="1698039" y="1153452"/>
                </a:lnTo>
                <a:lnTo>
                  <a:pt x="1733909" y="1134642"/>
                </a:lnTo>
                <a:lnTo>
                  <a:pt x="1768570" y="1115731"/>
                </a:lnTo>
                <a:lnTo>
                  <a:pt x="1802126" y="1096684"/>
                </a:lnTo>
                <a:lnTo>
                  <a:pt x="1866350" y="1058043"/>
                </a:lnTo>
                <a:lnTo>
                  <a:pt x="1927430" y="1018445"/>
                </a:lnTo>
                <a:lnTo>
                  <a:pt x="1986212" y="977616"/>
                </a:lnTo>
                <a:lnTo>
                  <a:pt x="2043545" y="935279"/>
                </a:lnTo>
                <a:lnTo>
                  <a:pt x="2100276" y="891161"/>
                </a:lnTo>
                <a:lnTo>
                  <a:pt x="2157252" y="844985"/>
                </a:lnTo>
                <a:lnTo>
                  <a:pt x="2215321" y="796477"/>
                </a:lnTo>
                <a:lnTo>
                  <a:pt x="2245031" y="771263"/>
                </a:lnTo>
                <a:lnTo>
                  <a:pt x="2277218" y="741663"/>
                </a:lnTo>
                <a:lnTo>
                  <a:pt x="2312478" y="699843"/>
                </a:lnTo>
                <a:lnTo>
                  <a:pt x="2334574" y="658318"/>
                </a:lnTo>
                <a:lnTo>
                  <a:pt x="2346274" y="613939"/>
                </a:lnTo>
                <a:lnTo>
                  <a:pt x="2350349" y="563556"/>
                </a:lnTo>
                <a:lnTo>
                  <a:pt x="2350491" y="544883"/>
                </a:lnTo>
                <a:lnTo>
                  <a:pt x="2350196" y="525076"/>
                </a:lnTo>
                <a:lnTo>
                  <a:pt x="2349566" y="504019"/>
                </a:lnTo>
                <a:lnTo>
                  <a:pt x="2348704" y="481595"/>
                </a:lnTo>
                <a:lnTo>
                  <a:pt x="2347713" y="457687"/>
                </a:lnTo>
                <a:lnTo>
                  <a:pt x="2346695" y="432179"/>
                </a:lnTo>
                <a:lnTo>
                  <a:pt x="2345768" y="411168"/>
                </a:lnTo>
                <a:lnTo>
                  <a:pt x="2344565" y="389922"/>
                </a:lnTo>
                <a:lnTo>
                  <a:pt x="2343078" y="368469"/>
                </a:lnTo>
                <a:lnTo>
                  <a:pt x="2341300" y="346838"/>
                </a:lnTo>
                <a:lnTo>
                  <a:pt x="2339224" y="325057"/>
                </a:lnTo>
                <a:lnTo>
                  <a:pt x="2336843" y="303156"/>
                </a:lnTo>
                <a:lnTo>
                  <a:pt x="2334151" y="281164"/>
                </a:lnTo>
                <a:lnTo>
                  <a:pt x="2331139" y="259108"/>
                </a:lnTo>
                <a:lnTo>
                  <a:pt x="2327801" y="237019"/>
                </a:lnTo>
                <a:lnTo>
                  <a:pt x="2324130" y="214924"/>
                </a:lnTo>
                <a:lnTo>
                  <a:pt x="2320118" y="192852"/>
                </a:lnTo>
                <a:lnTo>
                  <a:pt x="2315759" y="170832"/>
                </a:lnTo>
                <a:lnTo>
                  <a:pt x="2311045" y="148893"/>
                </a:lnTo>
                <a:lnTo>
                  <a:pt x="2305969" y="127064"/>
                </a:lnTo>
                <a:lnTo>
                  <a:pt x="2300524" y="105373"/>
                </a:lnTo>
                <a:lnTo>
                  <a:pt x="2294704" y="83849"/>
                </a:lnTo>
                <a:lnTo>
                  <a:pt x="2288500" y="62521"/>
                </a:lnTo>
                <a:lnTo>
                  <a:pt x="2281906" y="41417"/>
                </a:lnTo>
                <a:lnTo>
                  <a:pt x="2274915" y="20567"/>
                </a:lnTo>
                <a:lnTo>
                  <a:pt x="2267520" y="0"/>
                </a:lnTo>
                <a:lnTo>
                  <a:pt x="1972086" y="253911"/>
                </a:lnTo>
                <a:lnTo>
                  <a:pt x="1978596" y="295564"/>
                </a:lnTo>
                <a:lnTo>
                  <a:pt x="1984682" y="334635"/>
                </a:lnTo>
                <a:lnTo>
                  <a:pt x="1990237" y="371265"/>
                </a:lnTo>
                <a:lnTo>
                  <a:pt x="1995150" y="405600"/>
                </a:lnTo>
                <a:lnTo>
                  <a:pt x="1999313" y="437784"/>
                </a:lnTo>
                <a:lnTo>
                  <a:pt x="2002615" y="467961"/>
                </a:lnTo>
                <a:lnTo>
                  <a:pt x="2004948" y="496274"/>
                </a:lnTo>
                <a:lnTo>
                  <a:pt x="2006202" y="522868"/>
                </a:lnTo>
                <a:lnTo>
                  <a:pt x="2006268" y="547888"/>
                </a:lnTo>
                <a:lnTo>
                  <a:pt x="2005036" y="571477"/>
                </a:lnTo>
                <a:lnTo>
                  <a:pt x="1998244" y="614939"/>
                </a:lnTo>
                <a:lnTo>
                  <a:pt x="1984950" y="654407"/>
                </a:lnTo>
                <a:lnTo>
                  <a:pt x="1964280" y="691035"/>
                </a:lnTo>
                <a:lnTo>
                  <a:pt x="1935360" y="725975"/>
                </a:lnTo>
                <a:lnTo>
                  <a:pt x="1917533" y="743172"/>
                </a:lnTo>
                <a:lnTo>
                  <a:pt x="1897315" y="760380"/>
                </a:lnTo>
                <a:lnTo>
                  <a:pt x="1878125" y="775651"/>
                </a:lnTo>
                <a:lnTo>
                  <a:pt x="1858169" y="791196"/>
                </a:lnTo>
                <a:lnTo>
                  <a:pt x="1837504" y="806962"/>
                </a:lnTo>
                <a:lnTo>
                  <a:pt x="1816186" y="822898"/>
                </a:lnTo>
                <a:lnTo>
                  <a:pt x="1794274" y="838950"/>
                </a:lnTo>
                <a:lnTo>
                  <a:pt x="1771825" y="855067"/>
                </a:lnTo>
                <a:lnTo>
                  <a:pt x="1748895" y="871197"/>
                </a:lnTo>
                <a:lnTo>
                  <a:pt x="1725543" y="887286"/>
                </a:lnTo>
                <a:lnTo>
                  <a:pt x="1701824" y="903283"/>
                </a:lnTo>
                <a:lnTo>
                  <a:pt x="1677797" y="919135"/>
                </a:lnTo>
                <a:lnTo>
                  <a:pt x="1653520" y="934791"/>
                </a:lnTo>
                <a:lnTo>
                  <a:pt x="1629048" y="950197"/>
                </a:lnTo>
                <a:lnTo>
                  <a:pt x="1604439" y="965302"/>
                </a:lnTo>
                <a:lnTo>
                  <a:pt x="1579751" y="980054"/>
                </a:lnTo>
                <a:lnTo>
                  <a:pt x="1555041" y="994399"/>
                </a:lnTo>
                <a:lnTo>
                  <a:pt x="1530366" y="1008286"/>
                </a:lnTo>
                <a:lnTo>
                  <a:pt x="1505784" y="1021662"/>
                </a:lnTo>
                <a:lnTo>
                  <a:pt x="1481351" y="1034475"/>
                </a:lnTo>
                <a:lnTo>
                  <a:pt x="1457125" y="1046673"/>
                </a:lnTo>
                <a:lnTo>
                  <a:pt x="1433163" y="1058204"/>
                </a:lnTo>
                <a:lnTo>
                  <a:pt x="1435065" y="1031669"/>
                </a:lnTo>
                <a:lnTo>
                  <a:pt x="1437276" y="1005744"/>
                </a:lnTo>
                <a:lnTo>
                  <a:pt x="1439716" y="980342"/>
                </a:lnTo>
                <a:lnTo>
                  <a:pt x="1442309" y="955376"/>
                </a:lnTo>
                <a:lnTo>
                  <a:pt x="1444978" y="930762"/>
                </a:lnTo>
                <a:lnTo>
                  <a:pt x="1447643" y="906411"/>
                </a:lnTo>
                <a:lnTo>
                  <a:pt x="1450229" y="882239"/>
                </a:lnTo>
                <a:lnTo>
                  <a:pt x="1452658" y="858159"/>
                </a:lnTo>
                <a:lnTo>
                  <a:pt x="1454852" y="834085"/>
                </a:lnTo>
                <a:lnTo>
                  <a:pt x="1456733" y="809930"/>
                </a:lnTo>
                <a:lnTo>
                  <a:pt x="1458224" y="785609"/>
                </a:lnTo>
                <a:lnTo>
                  <a:pt x="1459248" y="761034"/>
                </a:lnTo>
                <a:lnTo>
                  <a:pt x="1459727" y="736121"/>
                </a:lnTo>
                <a:lnTo>
                  <a:pt x="1459584" y="710782"/>
                </a:lnTo>
                <a:lnTo>
                  <a:pt x="1458741" y="684932"/>
                </a:lnTo>
                <a:lnTo>
                  <a:pt x="1457120" y="658483"/>
                </a:lnTo>
                <a:lnTo>
                  <a:pt x="1454645" y="631351"/>
                </a:lnTo>
                <a:lnTo>
                  <a:pt x="1451237" y="603449"/>
                </a:lnTo>
                <a:lnTo>
                  <a:pt x="1446819" y="574690"/>
                </a:lnTo>
                <a:lnTo>
                  <a:pt x="1441314" y="544988"/>
                </a:lnTo>
                <a:lnTo>
                  <a:pt x="1243521" y="620452"/>
                </a:lnTo>
                <a:lnTo>
                  <a:pt x="1248016" y="646299"/>
                </a:lnTo>
                <a:lnTo>
                  <a:pt x="1252257" y="672157"/>
                </a:lnTo>
                <a:lnTo>
                  <a:pt x="1256232" y="698008"/>
                </a:lnTo>
                <a:lnTo>
                  <a:pt x="1259929" y="723839"/>
                </a:lnTo>
                <a:lnTo>
                  <a:pt x="1263333" y="749631"/>
                </a:lnTo>
                <a:lnTo>
                  <a:pt x="1266432" y="775370"/>
                </a:lnTo>
                <a:lnTo>
                  <a:pt x="1269213" y="801038"/>
                </a:lnTo>
                <a:lnTo>
                  <a:pt x="1271663" y="826621"/>
                </a:lnTo>
                <a:lnTo>
                  <a:pt x="1273768" y="852102"/>
                </a:lnTo>
                <a:lnTo>
                  <a:pt x="1275517" y="877465"/>
                </a:lnTo>
                <a:lnTo>
                  <a:pt x="1276895" y="902694"/>
                </a:lnTo>
                <a:lnTo>
                  <a:pt x="1277890" y="927773"/>
                </a:lnTo>
                <a:lnTo>
                  <a:pt x="1278489" y="952686"/>
                </a:lnTo>
                <a:lnTo>
                  <a:pt x="1278678" y="977417"/>
                </a:lnTo>
                <a:lnTo>
                  <a:pt x="1278445" y="1001950"/>
                </a:lnTo>
                <a:lnTo>
                  <a:pt x="1277777" y="1026269"/>
                </a:lnTo>
                <a:lnTo>
                  <a:pt x="1276660" y="1050358"/>
                </a:lnTo>
                <a:lnTo>
                  <a:pt x="1275082" y="1074200"/>
                </a:lnTo>
                <a:lnTo>
                  <a:pt x="1273030" y="1097780"/>
                </a:lnTo>
                <a:lnTo>
                  <a:pt x="1270490" y="1121082"/>
                </a:lnTo>
                <a:lnTo>
                  <a:pt x="1266259" y="1125265"/>
                </a:lnTo>
                <a:lnTo>
                  <a:pt x="1257828" y="1125150"/>
                </a:lnTo>
                <a:lnTo>
                  <a:pt x="1256896" y="1132641"/>
                </a:lnTo>
                <a:lnTo>
                  <a:pt x="1255971" y="1140039"/>
                </a:lnTo>
                <a:lnTo>
                  <a:pt x="1246633" y="1141411"/>
                </a:lnTo>
                <a:lnTo>
                  <a:pt x="1243169" y="1143701"/>
                </a:lnTo>
                <a:lnTo>
                  <a:pt x="1196101" y="1172066"/>
                </a:lnTo>
                <a:lnTo>
                  <a:pt x="1144569" y="1198142"/>
                </a:lnTo>
                <a:lnTo>
                  <a:pt x="1089054" y="1222051"/>
                </a:lnTo>
                <a:lnTo>
                  <a:pt x="1030034" y="1243920"/>
                </a:lnTo>
                <a:lnTo>
                  <a:pt x="967989" y="1263870"/>
                </a:lnTo>
                <a:lnTo>
                  <a:pt x="903397" y="1282028"/>
                </a:lnTo>
                <a:lnTo>
                  <a:pt x="836738" y="1298516"/>
                </a:lnTo>
                <a:lnTo>
                  <a:pt x="768490" y="1313460"/>
                </a:lnTo>
                <a:lnTo>
                  <a:pt x="699133" y="1326983"/>
                </a:lnTo>
                <a:lnTo>
                  <a:pt x="629145" y="1339209"/>
                </a:lnTo>
                <a:lnTo>
                  <a:pt x="559007" y="1350264"/>
                </a:lnTo>
                <a:lnTo>
                  <a:pt x="489196" y="1360270"/>
                </a:lnTo>
                <a:lnTo>
                  <a:pt x="420192" y="1369353"/>
                </a:lnTo>
                <a:lnTo>
                  <a:pt x="352474" y="1377636"/>
                </a:lnTo>
                <a:lnTo>
                  <a:pt x="286521" y="1385244"/>
                </a:lnTo>
                <a:lnTo>
                  <a:pt x="222813" y="1392301"/>
                </a:lnTo>
                <a:lnTo>
                  <a:pt x="161827" y="1398931"/>
                </a:lnTo>
                <a:lnTo>
                  <a:pt x="104043" y="1405259"/>
                </a:lnTo>
                <a:lnTo>
                  <a:pt x="49941" y="1411408"/>
                </a:lnTo>
                <a:lnTo>
                  <a:pt x="0" y="1417502"/>
                </a:lnTo>
                <a:lnTo>
                  <a:pt x="70326" y="1433874"/>
                </a:lnTo>
                <a:lnTo>
                  <a:pt x="143628" y="1446782"/>
                </a:lnTo>
                <a:lnTo>
                  <a:pt x="219599" y="1456319"/>
                </a:lnTo>
                <a:lnTo>
                  <a:pt x="297931" y="1462576"/>
                </a:lnTo>
                <a:close/>
              </a:path>
            </a:pathLst>
          </a:custGeom>
          <a:solidFill>
            <a:srgbClr val="B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56215" y="1719373"/>
            <a:ext cx="10692000" cy="5229355"/>
          </a:xfrm>
          <a:custGeom>
            <a:avLst/>
            <a:gdLst/>
            <a:ahLst/>
            <a:cxnLst/>
            <a:rect l="l" t="t" r="r" b="b"/>
            <a:pathLst>
              <a:path w="10692000" h="5229355">
                <a:moveTo>
                  <a:pt x="0" y="5229355"/>
                </a:moveTo>
                <a:lnTo>
                  <a:pt x="10692000" y="5229355"/>
                </a:lnTo>
                <a:lnTo>
                  <a:pt x="10692000" y="0"/>
                </a:lnTo>
                <a:lnTo>
                  <a:pt x="0" y="0"/>
                </a:lnTo>
                <a:lnTo>
                  <a:pt x="0" y="522935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1248" y="2330758"/>
            <a:ext cx="1714996" cy="1212832"/>
          </a:xfrm>
          <a:custGeom>
            <a:avLst/>
            <a:gdLst/>
            <a:ahLst/>
            <a:cxnLst/>
            <a:rect l="l" t="t" r="r" b="b"/>
            <a:pathLst>
              <a:path w="1714996" h="1212832">
                <a:moveTo>
                  <a:pt x="286608" y="1156635"/>
                </a:moveTo>
                <a:lnTo>
                  <a:pt x="197598" y="1174369"/>
                </a:lnTo>
                <a:lnTo>
                  <a:pt x="102218" y="1190475"/>
                </a:lnTo>
                <a:lnTo>
                  <a:pt x="0" y="1205257"/>
                </a:lnTo>
                <a:lnTo>
                  <a:pt x="97980" y="1212244"/>
                </a:lnTo>
                <a:lnTo>
                  <a:pt x="194421" y="1212832"/>
                </a:lnTo>
                <a:lnTo>
                  <a:pt x="289186" y="1207329"/>
                </a:lnTo>
                <a:lnTo>
                  <a:pt x="382134" y="1196042"/>
                </a:lnTo>
                <a:lnTo>
                  <a:pt x="473127" y="1179278"/>
                </a:lnTo>
                <a:lnTo>
                  <a:pt x="562027" y="1157345"/>
                </a:lnTo>
                <a:lnTo>
                  <a:pt x="648694" y="1130549"/>
                </a:lnTo>
                <a:lnTo>
                  <a:pt x="732990" y="1099199"/>
                </a:lnTo>
                <a:lnTo>
                  <a:pt x="814777" y="1063601"/>
                </a:lnTo>
                <a:lnTo>
                  <a:pt x="893915" y="1024062"/>
                </a:lnTo>
                <a:lnTo>
                  <a:pt x="970266" y="980891"/>
                </a:lnTo>
                <a:lnTo>
                  <a:pt x="1043691" y="934394"/>
                </a:lnTo>
                <a:lnTo>
                  <a:pt x="1114051" y="884878"/>
                </a:lnTo>
                <a:lnTo>
                  <a:pt x="1181208" y="832650"/>
                </a:lnTo>
                <a:lnTo>
                  <a:pt x="1245022" y="778019"/>
                </a:lnTo>
                <a:lnTo>
                  <a:pt x="1305356" y="721291"/>
                </a:lnTo>
                <a:lnTo>
                  <a:pt x="1362071" y="662773"/>
                </a:lnTo>
                <a:lnTo>
                  <a:pt x="1415027" y="602773"/>
                </a:lnTo>
                <a:lnTo>
                  <a:pt x="1464086" y="541598"/>
                </a:lnTo>
                <a:lnTo>
                  <a:pt x="1509109" y="479555"/>
                </a:lnTo>
                <a:lnTo>
                  <a:pt x="1541090" y="430776"/>
                </a:lnTo>
                <a:lnTo>
                  <a:pt x="1565574" y="388911"/>
                </a:lnTo>
                <a:lnTo>
                  <a:pt x="1591327" y="341364"/>
                </a:lnTo>
                <a:lnTo>
                  <a:pt x="1617268" y="289672"/>
                </a:lnTo>
                <a:lnTo>
                  <a:pt x="1642316" y="235374"/>
                </a:lnTo>
                <a:lnTo>
                  <a:pt x="1665390" y="180006"/>
                </a:lnTo>
                <a:lnTo>
                  <a:pt x="1685409" y="125107"/>
                </a:lnTo>
                <a:lnTo>
                  <a:pt x="1701292" y="72214"/>
                </a:lnTo>
                <a:lnTo>
                  <a:pt x="1711957" y="22865"/>
                </a:lnTo>
                <a:lnTo>
                  <a:pt x="1714996" y="0"/>
                </a:lnTo>
                <a:lnTo>
                  <a:pt x="1701164" y="7596"/>
                </a:lnTo>
                <a:lnTo>
                  <a:pt x="1664135" y="29452"/>
                </a:lnTo>
                <a:lnTo>
                  <a:pt x="1617296" y="58568"/>
                </a:lnTo>
                <a:lnTo>
                  <a:pt x="1563860" y="92991"/>
                </a:lnTo>
                <a:lnTo>
                  <a:pt x="1507040" y="130773"/>
                </a:lnTo>
                <a:lnTo>
                  <a:pt x="1450050" y="169961"/>
                </a:lnTo>
                <a:lnTo>
                  <a:pt x="1396102" y="208606"/>
                </a:lnTo>
                <a:lnTo>
                  <a:pt x="1348410" y="244755"/>
                </a:lnTo>
                <a:lnTo>
                  <a:pt x="1310186" y="276460"/>
                </a:lnTo>
                <a:lnTo>
                  <a:pt x="1277632" y="311414"/>
                </a:lnTo>
                <a:lnTo>
                  <a:pt x="1225467" y="403354"/>
                </a:lnTo>
                <a:lnTo>
                  <a:pt x="1174871" y="488496"/>
                </a:lnTo>
                <a:lnTo>
                  <a:pt x="1125377" y="567143"/>
                </a:lnTo>
                <a:lnTo>
                  <a:pt x="1076517" y="639601"/>
                </a:lnTo>
                <a:lnTo>
                  <a:pt x="1027825" y="706172"/>
                </a:lnTo>
                <a:lnTo>
                  <a:pt x="978834" y="767161"/>
                </a:lnTo>
                <a:lnTo>
                  <a:pt x="929076" y="822872"/>
                </a:lnTo>
                <a:lnTo>
                  <a:pt x="878085" y="873610"/>
                </a:lnTo>
                <a:lnTo>
                  <a:pt x="825394" y="919679"/>
                </a:lnTo>
                <a:lnTo>
                  <a:pt x="770535" y="961382"/>
                </a:lnTo>
                <a:lnTo>
                  <a:pt x="713042" y="999025"/>
                </a:lnTo>
                <a:lnTo>
                  <a:pt x="652447" y="1032911"/>
                </a:lnTo>
                <a:lnTo>
                  <a:pt x="588284" y="1063344"/>
                </a:lnTo>
                <a:lnTo>
                  <a:pt x="520086" y="1090629"/>
                </a:lnTo>
                <a:lnTo>
                  <a:pt x="447385" y="1115070"/>
                </a:lnTo>
                <a:lnTo>
                  <a:pt x="369715" y="1136970"/>
                </a:lnTo>
                <a:lnTo>
                  <a:pt x="286608" y="115663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201" y="1708735"/>
            <a:ext cx="2650922" cy="1759862"/>
          </a:xfrm>
          <a:custGeom>
            <a:avLst/>
            <a:gdLst/>
            <a:ahLst/>
            <a:cxnLst/>
            <a:rect l="l" t="t" r="r" b="b"/>
            <a:pathLst>
              <a:path w="2650922" h="1759862">
                <a:moveTo>
                  <a:pt x="49721" y="656116"/>
                </a:moveTo>
                <a:lnTo>
                  <a:pt x="70614" y="727026"/>
                </a:lnTo>
                <a:lnTo>
                  <a:pt x="95138" y="797033"/>
                </a:lnTo>
                <a:lnTo>
                  <a:pt x="123287" y="865996"/>
                </a:lnTo>
                <a:lnTo>
                  <a:pt x="155052" y="933775"/>
                </a:lnTo>
                <a:lnTo>
                  <a:pt x="190425" y="1000228"/>
                </a:lnTo>
                <a:lnTo>
                  <a:pt x="229400" y="1065216"/>
                </a:lnTo>
                <a:lnTo>
                  <a:pt x="271967" y="1128597"/>
                </a:lnTo>
                <a:lnTo>
                  <a:pt x="318121" y="1190231"/>
                </a:lnTo>
                <a:lnTo>
                  <a:pt x="367853" y="1249976"/>
                </a:lnTo>
                <a:lnTo>
                  <a:pt x="421154" y="1307693"/>
                </a:lnTo>
                <a:lnTo>
                  <a:pt x="478019" y="1363240"/>
                </a:lnTo>
                <a:lnTo>
                  <a:pt x="581449" y="1451005"/>
                </a:lnTo>
                <a:lnTo>
                  <a:pt x="689586" y="1527300"/>
                </a:lnTo>
                <a:lnTo>
                  <a:pt x="801735" y="1592357"/>
                </a:lnTo>
                <a:lnTo>
                  <a:pt x="917205" y="1646413"/>
                </a:lnTo>
                <a:lnTo>
                  <a:pt x="1035302" y="1689701"/>
                </a:lnTo>
                <a:lnTo>
                  <a:pt x="1155333" y="1722455"/>
                </a:lnTo>
                <a:lnTo>
                  <a:pt x="1276606" y="1744910"/>
                </a:lnTo>
                <a:lnTo>
                  <a:pt x="1398428" y="1757301"/>
                </a:lnTo>
                <a:lnTo>
                  <a:pt x="1520106" y="1759862"/>
                </a:lnTo>
                <a:lnTo>
                  <a:pt x="1640948" y="1752827"/>
                </a:lnTo>
                <a:lnTo>
                  <a:pt x="1760260" y="1736431"/>
                </a:lnTo>
                <a:lnTo>
                  <a:pt x="1877349" y="1710908"/>
                </a:lnTo>
                <a:lnTo>
                  <a:pt x="1991524" y="1676492"/>
                </a:lnTo>
                <a:lnTo>
                  <a:pt x="2102090" y="1633418"/>
                </a:lnTo>
                <a:lnTo>
                  <a:pt x="2208355" y="1581921"/>
                </a:lnTo>
                <a:lnTo>
                  <a:pt x="2309627" y="1522234"/>
                </a:lnTo>
                <a:lnTo>
                  <a:pt x="2405213" y="1454592"/>
                </a:lnTo>
                <a:lnTo>
                  <a:pt x="2494419" y="1379230"/>
                </a:lnTo>
                <a:lnTo>
                  <a:pt x="2576553" y="1296381"/>
                </a:lnTo>
                <a:lnTo>
                  <a:pt x="2650922" y="1206281"/>
                </a:lnTo>
                <a:lnTo>
                  <a:pt x="2615879" y="1228902"/>
                </a:lnTo>
                <a:lnTo>
                  <a:pt x="2584271" y="1250367"/>
                </a:lnTo>
                <a:lnTo>
                  <a:pt x="2529244" y="1290177"/>
                </a:lnTo>
                <a:lnTo>
                  <a:pt x="2481600" y="1326399"/>
                </a:lnTo>
                <a:lnTo>
                  <a:pt x="2459222" y="1343380"/>
                </a:lnTo>
                <a:lnTo>
                  <a:pt x="2414704" y="1375516"/>
                </a:lnTo>
                <a:lnTo>
                  <a:pt x="2366969" y="1405790"/>
                </a:lnTo>
                <a:lnTo>
                  <a:pt x="2311778" y="1434893"/>
                </a:lnTo>
                <a:lnTo>
                  <a:pt x="2244892" y="1463514"/>
                </a:lnTo>
                <a:lnTo>
                  <a:pt x="2205737" y="1477860"/>
                </a:lnTo>
                <a:lnTo>
                  <a:pt x="2162069" y="1492345"/>
                </a:lnTo>
                <a:lnTo>
                  <a:pt x="2113357" y="1507054"/>
                </a:lnTo>
                <a:lnTo>
                  <a:pt x="2059071" y="1522074"/>
                </a:lnTo>
                <a:lnTo>
                  <a:pt x="1998681" y="1537492"/>
                </a:lnTo>
                <a:lnTo>
                  <a:pt x="1948601" y="1547733"/>
                </a:lnTo>
                <a:lnTo>
                  <a:pt x="1894754" y="1555139"/>
                </a:lnTo>
                <a:lnTo>
                  <a:pt x="1838593" y="1559946"/>
                </a:lnTo>
                <a:lnTo>
                  <a:pt x="1781569" y="1562386"/>
                </a:lnTo>
                <a:lnTo>
                  <a:pt x="1762621" y="1562714"/>
                </a:lnTo>
                <a:lnTo>
                  <a:pt x="1725136" y="1562693"/>
                </a:lnTo>
                <a:lnTo>
                  <a:pt x="1670746" y="1561101"/>
                </a:lnTo>
                <a:lnTo>
                  <a:pt x="1608958" y="1556911"/>
                </a:lnTo>
                <a:lnTo>
                  <a:pt x="1556393" y="1551154"/>
                </a:lnTo>
                <a:lnTo>
                  <a:pt x="1506369" y="1543673"/>
                </a:lnTo>
                <a:lnTo>
                  <a:pt x="1458424" y="1534607"/>
                </a:lnTo>
                <a:lnTo>
                  <a:pt x="1412098" y="1524099"/>
                </a:lnTo>
                <a:lnTo>
                  <a:pt x="1366929" y="1512287"/>
                </a:lnTo>
                <a:lnTo>
                  <a:pt x="1322456" y="1499312"/>
                </a:lnTo>
                <a:lnTo>
                  <a:pt x="1278217" y="1485315"/>
                </a:lnTo>
                <a:lnTo>
                  <a:pt x="1233752" y="1470436"/>
                </a:lnTo>
                <a:lnTo>
                  <a:pt x="1188598" y="1454816"/>
                </a:lnTo>
                <a:lnTo>
                  <a:pt x="904526" y="1293418"/>
                </a:lnTo>
                <a:lnTo>
                  <a:pt x="846317" y="1241071"/>
                </a:lnTo>
                <a:lnTo>
                  <a:pt x="791397" y="1186614"/>
                </a:lnTo>
                <a:lnTo>
                  <a:pt x="739789" y="1130182"/>
                </a:lnTo>
                <a:lnTo>
                  <a:pt x="691518" y="1071911"/>
                </a:lnTo>
                <a:lnTo>
                  <a:pt x="646607" y="1011936"/>
                </a:lnTo>
                <a:lnTo>
                  <a:pt x="605081" y="950393"/>
                </a:lnTo>
                <a:lnTo>
                  <a:pt x="566964" y="887418"/>
                </a:lnTo>
                <a:lnTo>
                  <a:pt x="532280" y="823145"/>
                </a:lnTo>
                <a:lnTo>
                  <a:pt x="501052" y="757711"/>
                </a:lnTo>
                <a:lnTo>
                  <a:pt x="473306" y="691250"/>
                </a:lnTo>
                <a:lnTo>
                  <a:pt x="449065" y="623898"/>
                </a:lnTo>
                <a:lnTo>
                  <a:pt x="428353" y="555791"/>
                </a:lnTo>
                <a:lnTo>
                  <a:pt x="411194" y="487064"/>
                </a:lnTo>
                <a:lnTo>
                  <a:pt x="397613" y="417853"/>
                </a:lnTo>
                <a:lnTo>
                  <a:pt x="387634" y="348293"/>
                </a:lnTo>
                <a:lnTo>
                  <a:pt x="381280" y="278519"/>
                </a:lnTo>
                <a:lnTo>
                  <a:pt x="378577" y="208667"/>
                </a:lnTo>
                <a:lnTo>
                  <a:pt x="379547" y="138873"/>
                </a:lnTo>
                <a:lnTo>
                  <a:pt x="384215" y="69272"/>
                </a:lnTo>
                <a:lnTo>
                  <a:pt x="392605" y="0"/>
                </a:lnTo>
                <a:lnTo>
                  <a:pt x="34805" y="500"/>
                </a:lnTo>
                <a:lnTo>
                  <a:pt x="14237" y="73209"/>
                </a:lnTo>
                <a:lnTo>
                  <a:pt x="5801" y="146279"/>
                </a:lnTo>
                <a:lnTo>
                  <a:pt x="1057" y="219570"/>
                </a:lnTo>
                <a:lnTo>
                  <a:pt x="0" y="292944"/>
                </a:lnTo>
                <a:lnTo>
                  <a:pt x="2619" y="366259"/>
                </a:lnTo>
                <a:lnTo>
                  <a:pt x="8909" y="439374"/>
                </a:lnTo>
                <a:lnTo>
                  <a:pt x="18861" y="512149"/>
                </a:lnTo>
                <a:lnTo>
                  <a:pt x="32467" y="584443"/>
                </a:lnTo>
                <a:lnTo>
                  <a:pt x="49721" y="65611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5430" y="1703192"/>
            <a:ext cx="1733706" cy="454889"/>
          </a:xfrm>
          <a:custGeom>
            <a:avLst/>
            <a:gdLst/>
            <a:ahLst/>
            <a:cxnLst/>
            <a:rect l="l" t="t" r="r" b="b"/>
            <a:pathLst>
              <a:path w="1733706" h="454889">
                <a:moveTo>
                  <a:pt x="56681" y="404212"/>
                </a:moveTo>
                <a:lnTo>
                  <a:pt x="0" y="415602"/>
                </a:lnTo>
                <a:lnTo>
                  <a:pt x="67598" y="432685"/>
                </a:lnTo>
                <a:lnTo>
                  <a:pt x="139677" y="444820"/>
                </a:lnTo>
                <a:lnTo>
                  <a:pt x="215825" y="452168"/>
                </a:lnTo>
                <a:lnTo>
                  <a:pt x="295631" y="454889"/>
                </a:lnTo>
                <a:lnTo>
                  <a:pt x="378682" y="453143"/>
                </a:lnTo>
                <a:lnTo>
                  <a:pt x="464566" y="447091"/>
                </a:lnTo>
                <a:lnTo>
                  <a:pt x="552871" y="436893"/>
                </a:lnTo>
                <a:lnTo>
                  <a:pt x="643186" y="422710"/>
                </a:lnTo>
                <a:lnTo>
                  <a:pt x="735097" y="404701"/>
                </a:lnTo>
                <a:lnTo>
                  <a:pt x="828194" y="383028"/>
                </a:lnTo>
                <a:lnTo>
                  <a:pt x="922064" y="357850"/>
                </a:lnTo>
                <a:lnTo>
                  <a:pt x="1016295" y="329328"/>
                </a:lnTo>
                <a:lnTo>
                  <a:pt x="1110475" y="297621"/>
                </a:lnTo>
                <a:lnTo>
                  <a:pt x="1204193" y="262892"/>
                </a:lnTo>
                <a:lnTo>
                  <a:pt x="1297035" y="225299"/>
                </a:lnTo>
                <a:lnTo>
                  <a:pt x="1388591" y="185003"/>
                </a:lnTo>
                <a:lnTo>
                  <a:pt x="1478448" y="142165"/>
                </a:lnTo>
                <a:lnTo>
                  <a:pt x="1566194" y="96945"/>
                </a:lnTo>
                <a:lnTo>
                  <a:pt x="1651417" y="49503"/>
                </a:lnTo>
                <a:lnTo>
                  <a:pt x="1733706" y="0"/>
                </a:lnTo>
                <a:lnTo>
                  <a:pt x="1169438" y="4697"/>
                </a:lnTo>
                <a:lnTo>
                  <a:pt x="1172164" y="17064"/>
                </a:lnTo>
                <a:lnTo>
                  <a:pt x="1174634" y="29509"/>
                </a:lnTo>
                <a:lnTo>
                  <a:pt x="1176842" y="42031"/>
                </a:lnTo>
                <a:lnTo>
                  <a:pt x="1178773" y="54590"/>
                </a:lnTo>
                <a:lnTo>
                  <a:pt x="1129823" y="86426"/>
                </a:lnTo>
                <a:lnTo>
                  <a:pt x="1078533" y="116060"/>
                </a:lnTo>
                <a:lnTo>
                  <a:pt x="1025117" y="143619"/>
                </a:lnTo>
                <a:lnTo>
                  <a:pt x="969790" y="169227"/>
                </a:lnTo>
                <a:lnTo>
                  <a:pt x="912768" y="193008"/>
                </a:lnTo>
                <a:lnTo>
                  <a:pt x="854264" y="215089"/>
                </a:lnTo>
                <a:lnTo>
                  <a:pt x="794493" y="235593"/>
                </a:lnTo>
                <a:lnTo>
                  <a:pt x="733672" y="254646"/>
                </a:lnTo>
                <a:lnTo>
                  <a:pt x="672014" y="272374"/>
                </a:lnTo>
                <a:lnTo>
                  <a:pt x="609733" y="288900"/>
                </a:lnTo>
                <a:lnTo>
                  <a:pt x="547046" y="304350"/>
                </a:lnTo>
                <a:lnTo>
                  <a:pt x="484167" y="318849"/>
                </a:lnTo>
                <a:lnTo>
                  <a:pt x="421311" y="332522"/>
                </a:lnTo>
                <a:lnTo>
                  <a:pt x="358692" y="345494"/>
                </a:lnTo>
                <a:lnTo>
                  <a:pt x="296526" y="357890"/>
                </a:lnTo>
                <a:lnTo>
                  <a:pt x="235027" y="369835"/>
                </a:lnTo>
                <a:lnTo>
                  <a:pt x="174410" y="381453"/>
                </a:lnTo>
                <a:lnTo>
                  <a:pt x="114890" y="392871"/>
                </a:lnTo>
                <a:lnTo>
                  <a:pt x="56681" y="40421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6685" y="1705064"/>
            <a:ext cx="2350491" cy="1175466"/>
          </a:xfrm>
          <a:custGeom>
            <a:avLst/>
            <a:gdLst/>
            <a:ahLst/>
            <a:cxnLst/>
            <a:rect l="l" t="t" r="r" b="b"/>
            <a:pathLst>
              <a:path w="2350491" h="1175466">
                <a:moveTo>
                  <a:pt x="297931" y="1172399"/>
                </a:moveTo>
                <a:lnTo>
                  <a:pt x="378319" y="1175466"/>
                </a:lnTo>
                <a:lnTo>
                  <a:pt x="460455" y="1175435"/>
                </a:lnTo>
                <a:lnTo>
                  <a:pt x="544033" y="1172397"/>
                </a:lnTo>
                <a:lnTo>
                  <a:pt x="628746" y="1166443"/>
                </a:lnTo>
                <a:lnTo>
                  <a:pt x="714288" y="1157664"/>
                </a:lnTo>
                <a:lnTo>
                  <a:pt x="800352" y="1146151"/>
                </a:lnTo>
                <a:lnTo>
                  <a:pt x="886631" y="1131997"/>
                </a:lnTo>
                <a:lnTo>
                  <a:pt x="972820" y="1115290"/>
                </a:lnTo>
                <a:lnTo>
                  <a:pt x="1058610" y="1096124"/>
                </a:lnTo>
                <a:lnTo>
                  <a:pt x="1143696" y="1074588"/>
                </a:lnTo>
                <a:lnTo>
                  <a:pt x="1227771" y="1050774"/>
                </a:lnTo>
                <a:lnTo>
                  <a:pt x="1310528" y="1024774"/>
                </a:lnTo>
                <a:lnTo>
                  <a:pt x="1391660" y="996678"/>
                </a:lnTo>
                <a:lnTo>
                  <a:pt x="1470862" y="966577"/>
                </a:lnTo>
                <a:lnTo>
                  <a:pt x="1547826" y="934563"/>
                </a:lnTo>
                <a:lnTo>
                  <a:pt x="1622245" y="900727"/>
                </a:lnTo>
                <a:lnTo>
                  <a:pt x="1660853" y="882017"/>
                </a:lnTo>
                <a:lnTo>
                  <a:pt x="1698039" y="863275"/>
                </a:lnTo>
                <a:lnTo>
                  <a:pt x="1733909" y="844465"/>
                </a:lnTo>
                <a:lnTo>
                  <a:pt x="1768570" y="825554"/>
                </a:lnTo>
                <a:lnTo>
                  <a:pt x="1802126" y="806506"/>
                </a:lnTo>
                <a:lnTo>
                  <a:pt x="1866350" y="767866"/>
                </a:lnTo>
                <a:lnTo>
                  <a:pt x="1927430" y="728268"/>
                </a:lnTo>
                <a:lnTo>
                  <a:pt x="1986212" y="687439"/>
                </a:lnTo>
                <a:lnTo>
                  <a:pt x="2043545" y="645102"/>
                </a:lnTo>
                <a:lnTo>
                  <a:pt x="2100276" y="600984"/>
                </a:lnTo>
                <a:lnTo>
                  <a:pt x="2157252" y="554808"/>
                </a:lnTo>
                <a:lnTo>
                  <a:pt x="2215321" y="506300"/>
                </a:lnTo>
                <a:lnTo>
                  <a:pt x="2245031" y="481086"/>
                </a:lnTo>
                <a:lnTo>
                  <a:pt x="2277218" y="451486"/>
                </a:lnTo>
                <a:lnTo>
                  <a:pt x="2312478" y="409666"/>
                </a:lnTo>
                <a:lnTo>
                  <a:pt x="2334574" y="368141"/>
                </a:lnTo>
                <a:lnTo>
                  <a:pt x="2346274" y="323762"/>
                </a:lnTo>
                <a:lnTo>
                  <a:pt x="2350349" y="273379"/>
                </a:lnTo>
                <a:lnTo>
                  <a:pt x="2350491" y="254706"/>
                </a:lnTo>
                <a:lnTo>
                  <a:pt x="2350196" y="234899"/>
                </a:lnTo>
                <a:lnTo>
                  <a:pt x="2349566" y="213842"/>
                </a:lnTo>
                <a:lnTo>
                  <a:pt x="2348704" y="191418"/>
                </a:lnTo>
                <a:lnTo>
                  <a:pt x="2347713" y="167510"/>
                </a:lnTo>
                <a:lnTo>
                  <a:pt x="2346695" y="142002"/>
                </a:lnTo>
                <a:lnTo>
                  <a:pt x="2346200" y="129224"/>
                </a:lnTo>
                <a:lnTo>
                  <a:pt x="2345676" y="116637"/>
                </a:lnTo>
                <a:lnTo>
                  <a:pt x="2345105" y="104186"/>
                </a:lnTo>
                <a:lnTo>
                  <a:pt x="2344470" y="91816"/>
                </a:lnTo>
                <a:lnTo>
                  <a:pt x="2343752" y="79472"/>
                </a:lnTo>
                <a:lnTo>
                  <a:pt x="2342933" y="67099"/>
                </a:lnTo>
                <a:lnTo>
                  <a:pt x="2341993" y="54641"/>
                </a:lnTo>
                <a:lnTo>
                  <a:pt x="2340916" y="42043"/>
                </a:lnTo>
                <a:lnTo>
                  <a:pt x="2339683" y="29251"/>
                </a:lnTo>
                <a:lnTo>
                  <a:pt x="2338275" y="16208"/>
                </a:lnTo>
                <a:lnTo>
                  <a:pt x="2336675" y="2861"/>
                </a:lnTo>
                <a:lnTo>
                  <a:pt x="1977753" y="0"/>
                </a:lnTo>
                <a:lnTo>
                  <a:pt x="1983645" y="37748"/>
                </a:lnTo>
                <a:lnTo>
                  <a:pt x="1989068" y="73241"/>
                </a:lnTo>
                <a:lnTo>
                  <a:pt x="1993926" y="106604"/>
                </a:lnTo>
                <a:lnTo>
                  <a:pt x="1998123" y="137964"/>
                </a:lnTo>
                <a:lnTo>
                  <a:pt x="2001563" y="167446"/>
                </a:lnTo>
                <a:lnTo>
                  <a:pt x="2004152" y="195177"/>
                </a:lnTo>
                <a:lnTo>
                  <a:pt x="2005792" y="221284"/>
                </a:lnTo>
                <a:lnTo>
                  <a:pt x="2006389" y="245891"/>
                </a:lnTo>
                <a:lnTo>
                  <a:pt x="2005847" y="269126"/>
                </a:lnTo>
                <a:lnTo>
                  <a:pt x="2000962" y="311983"/>
                </a:lnTo>
                <a:lnTo>
                  <a:pt x="1990370" y="350863"/>
                </a:lnTo>
                <a:lnTo>
                  <a:pt x="1973308" y="386776"/>
                </a:lnTo>
                <a:lnTo>
                  <a:pt x="1949008" y="420731"/>
                </a:lnTo>
                <a:lnTo>
                  <a:pt x="1916706" y="453737"/>
                </a:lnTo>
                <a:lnTo>
                  <a:pt x="1897315" y="470199"/>
                </a:lnTo>
                <a:lnTo>
                  <a:pt x="1878125" y="485471"/>
                </a:lnTo>
                <a:lnTo>
                  <a:pt x="1858169" y="501016"/>
                </a:lnTo>
                <a:lnTo>
                  <a:pt x="1837504" y="516783"/>
                </a:lnTo>
                <a:lnTo>
                  <a:pt x="1816186" y="532719"/>
                </a:lnTo>
                <a:lnTo>
                  <a:pt x="1794274" y="548771"/>
                </a:lnTo>
                <a:lnTo>
                  <a:pt x="1771825" y="564889"/>
                </a:lnTo>
                <a:lnTo>
                  <a:pt x="1748895" y="581018"/>
                </a:lnTo>
                <a:lnTo>
                  <a:pt x="1725543" y="597107"/>
                </a:lnTo>
                <a:lnTo>
                  <a:pt x="1701824" y="613105"/>
                </a:lnTo>
                <a:lnTo>
                  <a:pt x="1677797" y="628957"/>
                </a:lnTo>
                <a:lnTo>
                  <a:pt x="1653520" y="644613"/>
                </a:lnTo>
                <a:lnTo>
                  <a:pt x="1629048" y="660019"/>
                </a:lnTo>
                <a:lnTo>
                  <a:pt x="1604439" y="675124"/>
                </a:lnTo>
                <a:lnTo>
                  <a:pt x="1579751" y="689876"/>
                </a:lnTo>
                <a:lnTo>
                  <a:pt x="1555041" y="704221"/>
                </a:lnTo>
                <a:lnTo>
                  <a:pt x="1530366" y="718108"/>
                </a:lnTo>
                <a:lnTo>
                  <a:pt x="1505784" y="731484"/>
                </a:lnTo>
                <a:lnTo>
                  <a:pt x="1481351" y="744298"/>
                </a:lnTo>
                <a:lnTo>
                  <a:pt x="1457125" y="756496"/>
                </a:lnTo>
                <a:lnTo>
                  <a:pt x="1433163" y="768027"/>
                </a:lnTo>
                <a:lnTo>
                  <a:pt x="1435065" y="741492"/>
                </a:lnTo>
                <a:lnTo>
                  <a:pt x="1437276" y="715567"/>
                </a:lnTo>
                <a:lnTo>
                  <a:pt x="1439716" y="690165"/>
                </a:lnTo>
                <a:lnTo>
                  <a:pt x="1442309" y="665199"/>
                </a:lnTo>
                <a:lnTo>
                  <a:pt x="1444978" y="640584"/>
                </a:lnTo>
                <a:lnTo>
                  <a:pt x="1447643" y="616234"/>
                </a:lnTo>
                <a:lnTo>
                  <a:pt x="1450229" y="592062"/>
                </a:lnTo>
                <a:lnTo>
                  <a:pt x="1452658" y="567982"/>
                </a:lnTo>
                <a:lnTo>
                  <a:pt x="1454852" y="543908"/>
                </a:lnTo>
                <a:lnTo>
                  <a:pt x="1456733" y="519753"/>
                </a:lnTo>
                <a:lnTo>
                  <a:pt x="1458224" y="495431"/>
                </a:lnTo>
                <a:lnTo>
                  <a:pt x="1459248" y="470857"/>
                </a:lnTo>
                <a:lnTo>
                  <a:pt x="1459727" y="445944"/>
                </a:lnTo>
                <a:lnTo>
                  <a:pt x="1459584" y="420605"/>
                </a:lnTo>
                <a:lnTo>
                  <a:pt x="1458741" y="394754"/>
                </a:lnTo>
                <a:lnTo>
                  <a:pt x="1457120" y="368306"/>
                </a:lnTo>
                <a:lnTo>
                  <a:pt x="1454645" y="341174"/>
                </a:lnTo>
                <a:lnTo>
                  <a:pt x="1451237" y="313272"/>
                </a:lnTo>
                <a:lnTo>
                  <a:pt x="1446819" y="284513"/>
                </a:lnTo>
                <a:lnTo>
                  <a:pt x="1441314" y="254811"/>
                </a:lnTo>
                <a:lnTo>
                  <a:pt x="1243521" y="330274"/>
                </a:lnTo>
                <a:lnTo>
                  <a:pt x="1248016" y="356122"/>
                </a:lnTo>
                <a:lnTo>
                  <a:pt x="1252257" y="381979"/>
                </a:lnTo>
                <a:lnTo>
                  <a:pt x="1256232" y="407831"/>
                </a:lnTo>
                <a:lnTo>
                  <a:pt x="1259929" y="433661"/>
                </a:lnTo>
                <a:lnTo>
                  <a:pt x="1263333" y="459454"/>
                </a:lnTo>
                <a:lnTo>
                  <a:pt x="1266432" y="485192"/>
                </a:lnTo>
                <a:lnTo>
                  <a:pt x="1269213" y="510861"/>
                </a:lnTo>
                <a:lnTo>
                  <a:pt x="1271663" y="536444"/>
                </a:lnTo>
                <a:lnTo>
                  <a:pt x="1273768" y="561925"/>
                </a:lnTo>
                <a:lnTo>
                  <a:pt x="1275517" y="587288"/>
                </a:lnTo>
                <a:lnTo>
                  <a:pt x="1276895" y="612517"/>
                </a:lnTo>
                <a:lnTo>
                  <a:pt x="1277890" y="637596"/>
                </a:lnTo>
                <a:lnTo>
                  <a:pt x="1278489" y="662509"/>
                </a:lnTo>
                <a:lnTo>
                  <a:pt x="1278678" y="687240"/>
                </a:lnTo>
                <a:lnTo>
                  <a:pt x="1278445" y="711773"/>
                </a:lnTo>
                <a:lnTo>
                  <a:pt x="1277777" y="736092"/>
                </a:lnTo>
                <a:lnTo>
                  <a:pt x="1276660" y="760180"/>
                </a:lnTo>
                <a:lnTo>
                  <a:pt x="1275082" y="784023"/>
                </a:lnTo>
                <a:lnTo>
                  <a:pt x="1273030" y="807603"/>
                </a:lnTo>
                <a:lnTo>
                  <a:pt x="1270490" y="830905"/>
                </a:lnTo>
                <a:lnTo>
                  <a:pt x="1266259" y="835088"/>
                </a:lnTo>
                <a:lnTo>
                  <a:pt x="1257828" y="834972"/>
                </a:lnTo>
                <a:lnTo>
                  <a:pt x="1256896" y="842464"/>
                </a:lnTo>
                <a:lnTo>
                  <a:pt x="1255971" y="849862"/>
                </a:lnTo>
                <a:lnTo>
                  <a:pt x="1246633" y="851234"/>
                </a:lnTo>
                <a:lnTo>
                  <a:pt x="1243169" y="853523"/>
                </a:lnTo>
                <a:lnTo>
                  <a:pt x="1196101" y="881889"/>
                </a:lnTo>
                <a:lnTo>
                  <a:pt x="1144569" y="907965"/>
                </a:lnTo>
                <a:lnTo>
                  <a:pt x="1089054" y="931874"/>
                </a:lnTo>
                <a:lnTo>
                  <a:pt x="1030034" y="953742"/>
                </a:lnTo>
                <a:lnTo>
                  <a:pt x="967989" y="973693"/>
                </a:lnTo>
                <a:lnTo>
                  <a:pt x="903397" y="991850"/>
                </a:lnTo>
                <a:lnTo>
                  <a:pt x="836738" y="1008339"/>
                </a:lnTo>
                <a:lnTo>
                  <a:pt x="768490" y="1023282"/>
                </a:lnTo>
                <a:lnTo>
                  <a:pt x="699133" y="1036805"/>
                </a:lnTo>
                <a:lnTo>
                  <a:pt x="629145" y="1049032"/>
                </a:lnTo>
                <a:lnTo>
                  <a:pt x="559007" y="1060087"/>
                </a:lnTo>
                <a:lnTo>
                  <a:pt x="489196" y="1070093"/>
                </a:lnTo>
                <a:lnTo>
                  <a:pt x="420192" y="1079176"/>
                </a:lnTo>
                <a:lnTo>
                  <a:pt x="352474" y="1087459"/>
                </a:lnTo>
                <a:lnTo>
                  <a:pt x="286521" y="1095067"/>
                </a:lnTo>
                <a:lnTo>
                  <a:pt x="222813" y="1102124"/>
                </a:lnTo>
                <a:lnTo>
                  <a:pt x="161827" y="1108754"/>
                </a:lnTo>
                <a:lnTo>
                  <a:pt x="104043" y="1115082"/>
                </a:lnTo>
                <a:lnTo>
                  <a:pt x="49941" y="1121230"/>
                </a:lnTo>
                <a:lnTo>
                  <a:pt x="0" y="1127325"/>
                </a:lnTo>
                <a:lnTo>
                  <a:pt x="70326" y="1143697"/>
                </a:lnTo>
                <a:lnTo>
                  <a:pt x="143628" y="1156605"/>
                </a:lnTo>
                <a:lnTo>
                  <a:pt x="219599" y="1166142"/>
                </a:lnTo>
                <a:lnTo>
                  <a:pt x="297931" y="11723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1" y="6908798"/>
            <a:ext cx="10698270" cy="660402"/>
          </a:xfrm>
          <a:custGeom>
            <a:avLst/>
            <a:gdLst/>
            <a:ahLst/>
            <a:cxnLst/>
            <a:rect l="l" t="t" r="r" b="b"/>
            <a:pathLst>
              <a:path w="10698270" h="660402">
                <a:moveTo>
                  <a:pt x="10688788" y="0"/>
                </a:moveTo>
                <a:lnTo>
                  <a:pt x="0" y="0"/>
                </a:lnTo>
                <a:lnTo>
                  <a:pt x="0" y="645617"/>
                </a:lnTo>
                <a:lnTo>
                  <a:pt x="10688788" y="645617"/>
                </a:lnTo>
                <a:lnTo>
                  <a:pt x="10688788" y="0"/>
                </a:lnTo>
                <a:close/>
              </a:path>
            </a:pathLst>
          </a:custGeom>
          <a:solidFill>
            <a:srgbClr val="F29A1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4584" y="6242622"/>
            <a:ext cx="4156897" cy="1326578"/>
          </a:xfrm>
          <a:custGeom>
            <a:avLst/>
            <a:gdLst/>
            <a:ahLst/>
            <a:cxnLst/>
            <a:rect l="l" t="t" r="r" b="b"/>
            <a:pathLst>
              <a:path w="4156897" h="1326578">
                <a:moveTo>
                  <a:pt x="4147416" y="0"/>
                </a:moveTo>
                <a:lnTo>
                  <a:pt x="994672" y="0"/>
                </a:lnTo>
                <a:lnTo>
                  <a:pt x="11086" y="1311793"/>
                </a:lnTo>
                <a:lnTo>
                  <a:pt x="4147416" y="1311793"/>
                </a:lnTo>
                <a:lnTo>
                  <a:pt x="4147416" y="0"/>
                </a:lnTo>
                <a:close/>
              </a:path>
            </a:pathLst>
          </a:custGeom>
          <a:solidFill>
            <a:srgbClr val="4E4F4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4884" y="6619917"/>
            <a:ext cx="2209802" cy="0"/>
          </a:xfrm>
          <a:custGeom>
            <a:avLst/>
            <a:gdLst/>
            <a:ahLst/>
            <a:cxnLst/>
            <a:rect l="l" t="t" r="r" b="b"/>
            <a:pathLst>
              <a:path w="2209802">
                <a:moveTo>
                  <a:pt x="0" y="0"/>
                </a:moveTo>
                <a:lnTo>
                  <a:pt x="229894" y="0"/>
                </a:lnTo>
                <a:lnTo>
                  <a:pt x="445780" y="0"/>
                </a:lnTo>
                <a:lnTo>
                  <a:pt x="647897" y="0"/>
                </a:lnTo>
                <a:lnTo>
                  <a:pt x="836485" y="0"/>
                </a:lnTo>
                <a:lnTo>
                  <a:pt x="1011784" y="0"/>
                </a:lnTo>
                <a:lnTo>
                  <a:pt x="1174035" y="0"/>
                </a:lnTo>
                <a:lnTo>
                  <a:pt x="1323477" y="0"/>
                </a:lnTo>
                <a:lnTo>
                  <a:pt x="1460349" y="0"/>
                </a:lnTo>
                <a:lnTo>
                  <a:pt x="1584893" y="0"/>
                </a:lnTo>
                <a:lnTo>
                  <a:pt x="1697348" y="0"/>
                </a:lnTo>
                <a:lnTo>
                  <a:pt x="1797954" y="0"/>
                </a:lnTo>
                <a:lnTo>
                  <a:pt x="1886951" y="0"/>
                </a:lnTo>
                <a:lnTo>
                  <a:pt x="1964579" y="0"/>
                </a:lnTo>
                <a:lnTo>
                  <a:pt x="2031078" y="0"/>
                </a:lnTo>
                <a:lnTo>
                  <a:pt x="2086688" y="0"/>
                </a:lnTo>
                <a:lnTo>
                  <a:pt x="2131649" y="0"/>
                </a:lnTo>
                <a:lnTo>
                  <a:pt x="2166201" y="0"/>
                </a:lnTo>
                <a:lnTo>
                  <a:pt x="2190584" y="0"/>
                </a:lnTo>
                <a:lnTo>
                  <a:pt x="2205037" y="0"/>
                </a:lnTo>
                <a:lnTo>
                  <a:pt x="2209802" y="0"/>
                </a:lnTo>
              </a:path>
            </a:pathLst>
          </a:custGeom>
          <a:ln w="6350">
            <a:solidFill>
              <a:srgbClr val="322C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6183" y="413997"/>
            <a:ext cx="5745505" cy="937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259"/>
              </a:lnSpc>
              <a:spcBef>
                <a:spcPts val="363"/>
              </a:spcBef>
            </a:pPr>
            <a:r>
              <a:rPr sz="10725" spc="0" baseline="1059" dirty="0">
                <a:solidFill>
                  <a:srgbClr val="F29A15"/>
                </a:solidFill>
                <a:latin typeface="Algerian"/>
                <a:cs typeface="Algerian"/>
              </a:rPr>
              <a:t>CERTIFICATE</a:t>
            </a:r>
            <a:endParaRPr sz="7150" dirty="0">
              <a:latin typeface="Algerian"/>
              <a:cs typeface="Algeri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698" y="6413276"/>
            <a:ext cx="2209802" cy="17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lang="en-US" sz="1350" dirty="0">
                <a:solidFill>
                  <a:srgbClr val="322C2A"/>
                </a:solidFill>
                <a:latin typeface="Arial"/>
                <a:cs typeface="Arial"/>
              </a:rPr>
              <a:t>[</a:t>
            </a:r>
            <a:r>
              <a:rPr lang="en-US" sz="1350" dirty="0" err="1">
                <a:solidFill>
                  <a:srgbClr val="322C2A"/>
                </a:solidFill>
                <a:latin typeface="Arial"/>
                <a:cs typeface="Arial"/>
              </a:rPr>
              <a:t>onshow.nama_pimpinan</a:t>
            </a:r>
            <a:r>
              <a:rPr lang="en-US" sz="1350" dirty="0">
                <a:solidFill>
                  <a:srgbClr val="322C2A"/>
                </a:solidFill>
                <a:latin typeface="Arial"/>
                <a:cs typeface="Arial"/>
              </a:rPr>
              <a:t>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5129" y="6683254"/>
            <a:ext cx="1427371" cy="200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sz="1350" spc="0" dirty="0">
                <a:solidFill>
                  <a:srgbClr val="322C2A"/>
                </a:solidFill>
                <a:latin typeface="Arial"/>
                <a:cs typeface="Arial"/>
              </a:rPr>
              <a:t>Direktur</a:t>
            </a:r>
            <a:r>
              <a:rPr sz="1350" spc="3" dirty="0">
                <a:solidFill>
                  <a:srgbClr val="322C2A"/>
                </a:solidFill>
                <a:latin typeface="Arial"/>
                <a:cs typeface="Arial"/>
              </a:rPr>
              <a:t> </a:t>
            </a:r>
            <a:r>
              <a:rPr sz="1350" spc="0" dirty="0">
                <a:solidFill>
                  <a:srgbClr val="322C2A"/>
                </a:solidFill>
                <a:latin typeface="Arial"/>
                <a:cs typeface="Arial"/>
              </a:rPr>
              <a:t>Utama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828" y="7173031"/>
            <a:ext cx="6096903" cy="24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2000" b="1" spc="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TRAINING -</a:t>
            </a:r>
            <a:r>
              <a:rPr sz="2000" b="1" spc="-5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2000" b="1" spc="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CONSU</a:t>
            </a:r>
            <a:r>
              <a:rPr sz="2000" b="1" spc="-23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L</a:t>
            </a:r>
            <a:r>
              <a:rPr sz="2000" b="1" spc="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TING</a:t>
            </a:r>
            <a:r>
              <a:rPr sz="2000" b="1" spc="55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2000" b="1" spc="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-</a:t>
            </a:r>
            <a:r>
              <a:rPr sz="2000" b="1" spc="-5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2000" b="1" spc="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/>
              </a:rPr>
              <a:t>IMPROVEMENT</a:t>
            </a:r>
            <a:endParaRPr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Arial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A7D9E3-7AC9-4CE7-8E41-6E409CCEF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10" y="6440381"/>
            <a:ext cx="3072390" cy="9601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5351D4-546E-4FE8-8840-7CED3BBE6C5F}"/>
              </a:ext>
            </a:extLst>
          </p:cNvPr>
          <p:cNvSpPr/>
          <p:nvPr/>
        </p:nvSpPr>
        <p:spPr>
          <a:xfrm>
            <a:off x="4965700" y="1803400"/>
            <a:ext cx="541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TO CERTIFY THAT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8F84A0-0B68-411C-B98C-EA84DC728280}"/>
              </a:ext>
            </a:extLst>
          </p:cNvPr>
          <p:cNvSpPr/>
          <p:nvPr/>
        </p:nvSpPr>
        <p:spPr>
          <a:xfrm>
            <a:off x="4965700" y="2946400"/>
            <a:ext cx="541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Has Attend and Competence in Training :</a:t>
            </a: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63B3D172-28EE-46CC-92B5-569695889118}"/>
              </a:ext>
            </a:extLst>
          </p:cNvPr>
          <p:cNvSpPr/>
          <p:nvPr/>
        </p:nvSpPr>
        <p:spPr>
          <a:xfrm>
            <a:off x="576039" y="6619917"/>
            <a:ext cx="2209802" cy="0"/>
          </a:xfrm>
          <a:custGeom>
            <a:avLst/>
            <a:gdLst/>
            <a:ahLst/>
            <a:cxnLst/>
            <a:rect l="l" t="t" r="r" b="b"/>
            <a:pathLst>
              <a:path w="2209802">
                <a:moveTo>
                  <a:pt x="0" y="0"/>
                </a:moveTo>
                <a:lnTo>
                  <a:pt x="229894" y="0"/>
                </a:lnTo>
                <a:lnTo>
                  <a:pt x="445780" y="0"/>
                </a:lnTo>
                <a:lnTo>
                  <a:pt x="647897" y="0"/>
                </a:lnTo>
                <a:lnTo>
                  <a:pt x="836485" y="0"/>
                </a:lnTo>
                <a:lnTo>
                  <a:pt x="1011784" y="0"/>
                </a:lnTo>
                <a:lnTo>
                  <a:pt x="1174035" y="0"/>
                </a:lnTo>
                <a:lnTo>
                  <a:pt x="1323477" y="0"/>
                </a:lnTo>
                <a:lnTo>
                  <a:pt x="1460349" y="0"/>
                </a:lnTo>
                <a:lnTo>
                  <a:pt x="1584893" y="0"/>
                </a:lnTo>
                <a:lnTo>
                  <a:pt x="1697348" y="0"/>
                </a:lnTo>
                <a:lnTo>
                  <a:pt x="1797954" y="0"/>
                </a:lnTo>
                <a:lnTo>
                  <a:pt x="1886951" y="0"/>
                </a:lnTo>
                <a:lnTo>
                  <a:pt x="1964579" y="0"/>
                </a:lnTo>
                <a:lnTo>
                  <a:pt x="2031078" y="0"/>
                </a:lnTo>
                <a:lnTo>
                  <a:pt x="2086688" y="0"/>
                </a:lnTo>
                <a:lnTo>
                  <a:pt x="2131649" y="0"/>
                </a:lnTo>
                <a:lnTo>
                  <a:pt x="2166201" y="0"/>
                </a:lnTo>
                <a:lnTo>
                  <a:pt x="2190584" y="0"/>
                </a:lnTo>
                <a:lnTo>
                  <a:pt x="2205037" y="0"/>
                </a:lnTo>
                <a:lnTo>
                  <a:pt x="2209802" y="0"/>
                </a:lnTo>
              </a:path>
            </a:pathLst>
          </a:custGeom>
          <a:ln w="6350">
            <a:solidFill>
              <a:srgbClr val="322C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39DAC888-E12B-4393-8CB5-60743A780071}"/>
              </a:ext>
            </a:extLst>
          </p:cNvPr>
          <p:cNvSpPr txBox="1"/>
          <p:nvPr/>
        </p:nvSpPr>
        <p:spPr>
          <a:xfrm>
            <a:off x="594853" y="6413276"/>
            <a:ext cx="2209802" cy="17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435"/>
              </a:lnSpc>
              <a:spcBef>
                <a:spcPts val="71"/>
              </a:spcBef>
            </a:pPr>
            <a:r>
              <a:rPr lang="en-US" sz="1350" dirty="0">
                <a:solidFill>
                  <a:srgbClr val="322C2A"/>
                </a:solidFill>
                <a:latin typeface="Arial"/>
                <a:cs typeface="Arial"/>
              </a:rPr>
              <a:t>[</a:t>
            </a:r>
            <a:r>
              <a:rPr lang="en-US" sz="1350" dirty="0" err="1">
                <a:solidFill>
                  <a:srgbClr val="322C2A"/>
                </a:solidFill>
                <a:latin typeface="Arial"/>
                <a:cs typeface="Arial"/>
              </a:rPr>
              <a:t>onshow.nama_pejabat</a:t>
            </a:r>
            <a:r>
              <a:rPr lang="en-US" sz="1350" dirty="0">
                <a:solidFill>
                  <a:srgbClr val="322C2A"/>
                </a:solidFill>
                <a:latin typeface="Arial"/>
                <a:cs typeface="Arial"/>
              </a:rPr>
              <a:t>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B9D4B0D7-2360-4F5E-B646-FB630FAC4FEE}"/>
              </a:ext>
            </a:extLst>
          </p:cNvPr>
          <p:cNvSpPr txBox="1"/>
          <p:nvPr/>
        </p:nvSpPr>
        <p:spPr>
          <a:xfrm>
            <a:off x="996284" y="6683254"/>
            <a:ext cx="1427371" cy="200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435"/>
              </a:lnSpc>
              <a:spcBef>
                <a:spcPts val="71"/>
              </a:spcBef>
            </a:pPr>
            <a:r>
              <a:rPr lang="en-US" sz="1350" spc="0" dirty="0">
                <a:solidFill>
                  <a:srgbClr val="322C2A"/>
                </a:solidFill>
                <a:latin typeface="Arial"/>
                <a:cs typeface="Arial"/>
              </a:rPr>
              <a:t>Trainer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46766-A58E-471D-9D93-A02F2ED7FD56}"/>
              </a:ext>
            </a:extLst>
          </p:cNvPr>
          <p:cNvSpPr/>
          <p:nvPr/>
        </p:nvSpPr>
        <p:spPr>
          <a:xfrm>
            <a:off x="4965700" y="2413000"/>
            <a:ext cx="764247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[</a:t>
            </a:r>
            <a:r>
              <a:rPr lang="en-US" sz="3200" dirty="0" err="1">
                <a:solidFill>
                  <a:srgbClr val="0000FF"/>
                </a:solidFill>
                <a:latin typeface="Bahnschrift SemiBold" panose="020B0502040204020203" pitchFamily="34" charset="0"/>
              </a:rPr>
              <a:t>onshow.yourname</a:t>
            </a:r>
            <a:r>
              <a:rPr lang="en-US" sz="32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D43C1-217D-49E5-9F06-B428646B9074}"/>
              </a:ext>
            </a:extLst>
          </p:cNvPr>
          <p:cNvSpPr/>
          <p:nvPr/>
        </p:nvSpPr>
        <p:spPr>
          <a:xfrm>
            <a:off x="442014" y="3937000"/>
            <a:ext cx="9753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300" dirty="0">
                <a:solidFill>
                  <a:srgbClr val="0039AC"/>
                </a:solidFill>
                <a:latin typeface="Eras Bold ITC" panose="020B0907030504020204" pitchFamily="34" charset="0"/>
              </a:rPr>
              <a:t>[</a:t>
            </a:r>
            <a:r>
              <a:rPr lang="en-US" sz="3600" spc="300" dirty="0" err="1">
                <a:solidFill>
                  <a:srgbClr val="0039AC"/>
                </a:solidFill>
                <a:latin typeface="Eras Bold ITC" panose="020B0907030504020204" pitchFamily="34" charset="0"/>
              </a:rPr>
              <a:t>onshow.program</a:t>
            </a:r>
            <a:r>
              <a:rPr lang="en-US" sz="3600" spc="300" dirty="0">
                <a:solidFill>
                  <a:srgbClr val="0039AC"/>
                </a:solidFill>
                <a:latin typeface="Eras Bold ITC" panose="020B0907030504020204" pitchFamily="34" charset="0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22BDD-F0E6-45FA-8220-24C019DC851E}"/>
              </a:ext>
            </a:extLst>
          </p:cNvPr>
          <p:cNvSpPr txBox="1"/>
          <p:nvPr/>
        </p:nvSpPr>
        <p:spPr>
          <a:xfrm>
            <a:off x="7535719" y="5823635"/>
            <a:ext cx="31449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i="1" dirty="0"/>
              <a:t>Certificate no. 034/QHS/DSS/2019</a:t>
            </a:r>
          </a:p>
        </p:txBody>
      </p:sp>
      <p:sp>
        <p:nvSpPr>
          <p:cNvPr id="31" name="Google Shape;57;p13">
            <a:extLst>
              <a:ext uri="{FF2B5EF4-FFF2-40B4-BE49-F238E27FC236}">
                <a16:creationId xmlns:a16="http://schemas.microsoft.com/office/drawing/2014/main" id="{2366DE77-A271-4B99-95F2-7026CC7E3825}"/>
              </a:ext>
            </a:extLst>
          </p:cNvPr>
          <p:cNvSpPr txBox="1"/>
          <p:nvPr/>
        </p:nvSpPr>
        <p:spPr>
          <a:xfrm>
            <a:off x="1685351" y="4799614"/>
            <a:ext cx="7322887" cy="46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9" tIns="91439" rIns="91439" bIns="91439" anchor="t" anchorCtr="0">
            <a:noAutofit/>
          </a:bodyPr>
          <a:lstStyle/>
          <a:p>
            <a:pPr algn="ctr"/>
            <a:r>
              <a:rPr lang="en" sz="1500" b="1" dirty="0">
                <a:solidFill>
                  <a:srgbClr val="666666"/>
                </a:solidFill>
              </a:rPr>
              <a:t>[</a:t>
            </a:r>
            <a:r>
              <a:rPr lang="en-US" sz="1500" b="1" dirty="0" err="1">
                <a:solidFill>
                  <a:srgbClr val="666666"/>
                </a:solidFill>
              </a:rPr>
              <a:t>onshow.start</a:t>
            </a:r>
            <a:r>
              <a:rPr lang="en" sz="1500" b="1" dirty="0">
                <a:solidFill>
                  <a:srgbClr val="666666"/>
                </a:solidFill>
              </a:rPr>
              <a:t>]</a:t>
            </a:r>
            <a:endParaRPr sz="15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62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Arial Black</vt:lpstr>
      <vt:lpstr>Bahnschrift SemiBold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redana</dc:creator>
  <cp:lastModifiedBy>muhamad wildan</cp:lastModifiedBy>
  <cp:revision>19</cp:revision>
  <dcterms:modified xsi:type="dcterms:W3CDTF">2021-09-01T08:48:20Z</dcterms:modified>
</cp:coreProperties>
</file>