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28" r:id="rId3"/>
    <p:sldId id="258" r:id="rId4"/>
    <p:sldId id="321" r:id="rId5"/>
    <p:sldId id="265" r:id="rId6"/>
    <p:sldId id="330" r:id="rId7"/>
    <p:sldId id="329" r:id="rId8"/>
    <p:sldId id="324" r:id="rId9"/>
    <p:sldId id="323" r:id="rId10"/>
    <p:sldId id="325" r:id="rId11"/>
    <p:sldId id="322" r:id="rId12"/>
    <p:sldId id="327" r:id="rId13"/>
    <p:sldId id="326" r:id="rId14"/>
    <p:sldId id="302" r:id="rId15"/>
    <p:sldId id="331" r:id="rId16"/>
    <p:sldId id="340" r:id="rId17"/>
    <p:sldId id="339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29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C3A"/>
    <a:srgbClr val="878787"/>
    <a:srgbClr val="535353"/>
    <a:srgbClr val="6C6C6C"/>
    <a:srgbClr val="4F6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40" autoAdjust="0"/>
  </p:normalViewPr>
  <p:slideViewPr>
    <p:cSldViewPr snapToGrid="0" snapToObjects="1">
      <p:cViewPr varScale="1">
        <p:scale>
          <a:sx n="102" d="100"/>
          <a:sy n="102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E309-88A5-4A82-9E06-602DFD39EA5A}" type="datetimeFigureOut">
              <a:rPr lang="es-AR" smtClean="0"/>
              <a:t>19/06/2014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F9293-AA54-4931-8709-99DF857CEA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50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89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853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3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381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212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66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60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10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895A-2A97-CB46-BCD8-EB5446969289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gif"/><Relationship Id="rId9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114" y="1350198"/>
            <a:ext cx="6400800" cy="757144"/>
          </a:xfrm>
        </p:spPr>
        <p:txBody>
          <a:bodyPr>
            <a:normAutofit/>
          </a:bodyPr>
          <a:lstStyle/>
          <a:p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Asset Management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00" y="2690476"/>
            <a:ext cx="2176428" cy="21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Upload </a:t>
            </a:r>
            <a:r>
              <a:rPr lang="en-US" sz="1200" dirty="0"/>
              <a:t>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671106" y="3145245"/>
            <a:ext cx="11178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1671106" y="2918331"/>
            <a:ext cx="950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Create Assets – Product Category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Meta Fields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We can define meta fields that will be available for any asset created under the parent category.</a:t>
            </a:r>
            <a:endParaRPr lang="en-US" sz="1200" dirty="0" smtClean="0">
              <a:latin typeface="Courier New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069546"/>
            <a:ext cx="8930640" cy="6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Create Assets – Product Category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Steps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Mark the Product Category to </a:t>
            </a:r>
            <a:r>
              <a:rPr lang="en-US" sz="1200" i="1" dirty="0"/>
              <a:t>Allow Asset </a:t>
            </a:r>
            <a:r>
              <a:rPr lang="en-US" sz="1200" i="1" dirty="0" smtClean="0"/>
              <a:t>Management</a:t>
            </a:r>
            <a:r>
              <a:rPr lang="en-US" sz="1200" dirty="0" smtClean="0"/>
              <a:t>.</a:t>
            </a:r>
            <a:endParaRPr lang="en-US" sz="1200" dirty="0"/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 smtClean="0"/>
              <a:t>Define 1 Default and 1 Ordered Status.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 smtClean="0"/>
              <a:t>Define </a:t>
            </a:r>
            <a:r>
              <a:rPr lang="en-US" sz="1200" b="1" dirty="0" smtClean="0"/>
              <a:t>at least</a:t>
            </a:r>
            <a:r>
              <a:rPr lang="en-US" sz="1200" dirty="0" smtClean="0"/>
              <a:t> 1 Available Status.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 smtClean="0"/>
              <a:t>If needed, define Meta Fields.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9046" y="455319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40927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206286" y="3343365"/>
            <a:ext cx="464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1671106" y="3145245"/>
            <a:ext cx="1110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Create Assets – </a:t>
            </a:r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Product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969374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Inside an Asset Management Product Category we can have Products with and without Assets.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507582" y="424922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59" y="3028950"/>
            <a:ext cx="1781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213906" y="3581942"/>
            <a:ext cx="3226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1213906" y="3355455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Assets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969374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You can create assets manually by clicking the ADD ASSET button or by uploading a csv file.</a:t>
            </a:r>
            <a:endParaRPr lang="en-US" sz="1200" dirty="0" smtClean="0"/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507582" y="424922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34447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671106" y="3808185"/>
            <a:ext cx="8206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1213906" y="3586655"/>
            <a:ext cx="3509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Create Assets – </a:t>
            </a:r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Assets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Asset Groups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We can define groups of assets where you only add one item to the order but that means you get a bunch of assets as a result.</a:t>
            </a:r>
            <a:endParaRPr lang="en-US" sz="1200" dirty="0" smtClean="0">
              <a:latin typeface="Courier New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" y="3324386"/>
            <a:ext cx="8261985" cy="16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671106" y="4006305"/>
            <a:ext cx="691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1671106" y="3792945"/>
            <a:ext cx="8206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5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Allow Asset 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756706" y="1832532"/>
            <a:ext cx="16359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Create Assets – </a:t>
            </a:r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Assets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Transitions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Transitions are created when something happens to an asset.</a:t>
            </a:r>
            <a:endParaRPr lang="en-US" sz="1200" dirty="0">
              <a:latin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Plug-in type </a:t>
            </a:r>
            <a:r>
              <a:rPr lang="en-US" sz="1200" i="1" dirty="0" err="1"/>
              <a:t>IInternalEventTask</a:t>
            </a:r>
            <a:r>
              <a:rPr lang="en-US" sz="1200" dirty="0"/>
              <a:t> -&gt; </a:t>
            </a:r>
            <a:r>
              <a:rPr lang="en-US" sz="1200" i="1" dirty="0" err="1" smtClean="0"/>
              <a:t>AssetUpdatedTask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2" y="2399012"/>
            <a:ext cx="5903595" cy="2599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9215" y="5024274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25446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172388" y="4242525"/>
            <a:ext cx="9220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1671106" y="4021545"/>
            <a:ext cx="6758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Upload Assets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We can upload assets in large numbers by uploading a csv file. </a:t>
            </a:r>
            <a:endParaRPr lang="en-US" sz="1200" dirty="0">
              <a:latin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Spring Batch is used to do this.</a:t>
            </a:r>
            <a:endParaRPr lang="en-US" sz="1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78" y="2427583"/>
            <a:ext cx="5952222" cy="2618422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1888025" y="5046005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231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210096" y="4676865"/>
            <a:ext cx="1479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1163864" y="4250145"/>
            <a:ext cx="9196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Add Assets to Orders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471381"/>
            <a:ext cx="6400800" cy="121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During the Order Creation Flow if we select a product that has assets we need to define the specific asset or assets that we want to select. </a:t>
            </a:r>
            <a:endParaRPr lang="en-US" sz="1200" dirty="0">
              <a:latin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Only AVAILABLE assets can be added.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Status is changed to ORDERED so it stops being available.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We can create assets on the fly.</a:t>
            </a:r>
          </a:p>
          <a:p>
            <a:pPr algn="l"/>
            <a:endParaRPr lang="en-US" sz="1200" dirty="0" smtClean="0"/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94" y="2768043"/>
            <a:ext cx="4004310" cy="29623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65085" y="3928717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133073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mvidal\AppData\Local\Microsoft\Windows\Temporary Internet Files\Content.IE5\P2EUJF04\MM900282747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80" y="784522"/>
            <a:ext cx="1401494" cy="14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mvidal\AppData\Local\Microsoft\Windows\Temporary Internet Files\Content.IE5\SUGZFXOX\MC900078622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10" y="862595"/>
            <a:ext cx="1230355" cy="264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mvidal\AppData\Local\Microsoft\Windows\Temporary Internet Files\Content.IE5\0VZH8L7A\MC900078711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62" y="2625039"/>
            <a:ext cx="1201926" cy="291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mvidal\AppData\Local\Microsoft\Windows\Temporary Internet Files\Content.IE5\98ZFNT1Q\MC900384172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6" y="3894594"/>
            <a:ext cx="1538287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mvidal\AppData\Local\Microsoft\Windows\Temporary Internet Files\Content.IE5\P2EUJF04\MC900304311[1].w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22" y="2495213"/>
            <a:ext cx="1069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mvidal\AppData\Local\Microsoft\Windows\Temporary Internet Files\Content.IE5\SUGZFXOX\MC900441902[1].w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72" y="698163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mvidal\AppData\Local\Microsoft\Windows\Temporary Internet Files\Content.IE5\0VZH8L7A\MC900441930[1].w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10" y="4020599"/>
            <a:ext cx="197802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6882" y="2165297"/>
            <a:ext cx="4854332" cy="54864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7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!</a:t>
            </a:r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4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Asset Management Basics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What is it?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1858029"/>
            <a:ext cx="6400800" cy="162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Manage inventory </a:t>
            </a:r>
            <a:r>
              <a:rPr lang="en-US" sz="1200" dirty="0"/>
              <a:t>of unique </a:t>
            </a:r>
            <a:r>
              <a:rPr lang="en-US" sz="1200" dirty="0" smtClean="0"/>
              <a:t>physical </a:t>
            </a:r>
            <a:r>
              <a:rPr lang="en-US" sz="1200" dirty="0"/>
              <a:t>goods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35" y="2529876"/>
            <a:ext cx="5480685" cy="17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671106" y="2482305"/>
            <a:ext cx="16283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749086" y="1821051"/>
            <a:ext cx="16283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Create Assets – Product Category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Allow Asset Management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We have the possibility to mark a category to Allow Asset Management or not. This is to maintain backward compatibility with previous functionalities.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52" y="3057686"/>
            <a:ext cx="1781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671106" y="2695665"/>
            <a:ext cx="934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1671106" y="2483991"/>
            <a:ext cx="16283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8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Create Assets – Product Category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Identifier Label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We can change the </a:t>
            </a:r>
            <a:r>
              <a:rPr lang="en-US" sz="1200" b="1" dirty="0" smtClean="0"/>
              <a:t>Label </a:t>
            </a:r>
            <a:r>
              <a:rPr lang="en-US" sz="1200" dirty="0" smtClean="0"/>
              <a:t>for the identifier field.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This doesn’t change anything at the DB level.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It’s just the label used in the UI.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47" y="3324386"/>
            <a:ext cx="35528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Asset Management Basics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Create Assets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 Category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Allow Asset </a:t>
            </a:r>
            <a:r>
              <a:rPr lang="en-US" sz="1200" dirty="0" smtClean="0"/>
              <a:t>Management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Identifier Label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Asset Statuses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Meta </a:t>
            </a:r>
            <a:r>
              <a:rPr lang="en-US" sz="1200" dirty="0" smtClean="0"/>
              <a:t>Fields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Asset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/>
              <a:t>Asset </a:t>
            </a:r>
            <a:r>
              <a:rPr lang="en-US" sz="1200" dirty="0" smtClean="0"/>
              <a:t>Groups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dirty="0" smtClean="0"/>
              <a:t>Transitions</a:t>
            </a:r>
            <a:endParaRPr lang="en-US" sz="12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Upload Assets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Add </a:t>
            </a:r>
            <a:r>
              <a:rPr lang="en-US" sz="1200" dirty="0"/>
              <a:t>Assets to Orders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Create Assets on the Fly</a:t>
            </a:r>
          </a:p>
        </p:txBody>
      </p:sp>
      <p:cxnSp>
        <p:nvCxnSpPr>
          <p:cNvPr id="6" name="Straight Connector 7"/>
          <p:cNvCxnSpPr/>
          <p:nvPr/>
        </p:nvCxnSpPr>
        <p:spPr>
          <a:xfrm>
            <a:off x="1671106" y="2909025"/>
            <a:ext cx="950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>
            <a:off x="1671106" y="2697351"/>
            <a:ext cx="950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7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Create Assets – Product Category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Statuses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Statuses are mandatory.</a:t>
            </a:r>
            <a:endParaRPr lang="en-US" sz="1200" dirty="0" smtClean="0">
              <a:latin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We have 3 pre-defined types: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AVAILABLE </a:t>
            </a:r>
            <a:r>
              <a:rPr lang="en-US" sz="1200" i="1" dirty="0" smtClean="0"/>
              <a:t>(Asset is available for selling)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DEFAULT </a:t>
            </a:r>
            <a:r>
              <a:rPr lang="en-US" sz="1200" i="1" dirty="0" smtClean="0"/>
              <a:t>(Status used upon creation, when the order is cancelled or the asset is removed)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ORDERED </a:t>
            </a:r>
            <a:r>
              <a:rPr lang="en-US" sz="1200" i="1" dirty="0" smtClean="0"/>
              <a:t>(Used when the asset is added to an order)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 smtClean="0"/>
              <a:t>RESERVED </a:t>
            </a:r>
            <a:r>
              <a:rPr lang="en-US" sz="1200" i="1" dirty="0" smtClean="0"/>
              <a:t>(TBD)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3693774"/>
            <a:ext cx="8862060" cy="8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3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jBill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 Template</Template>
  <TotalTime>2376</TotalTime>
  <Words>781</Words>
  <Application>Microsoft Office PowerPoint</Application>
  <PresentationFormat>Presentación en pantalla (4:3)</PresentationFormat>
  <Paragraphs>233</Paragraphs>
  <Slides>26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Helvetica</vt:lpstr>
      <vt:lpstr>jBilling Template</vt:lpstr>
      <vt:lpstr>Asset Management</vt:lpstr>
      <vt:lpstr>Agenda</vt:lpstr>
      <vt:lpstr>Asset Management Basics</vt:lpstr>
      <vt:lpstr>Agenda</vt:lpstr>
      <vt:lpstr>Create Assets – Product Category</vt:lpstr>
      <vt:lpstr>Agenda</vt:lpstr>
      <vt:lpstr>Create Assets – Product Category</vt:lpstr>
      <vt:lpstr>Agenda</vt:lpstr>
      <vt:lpstr>Create Assets – Product Category</vt:lpstr>
      <vt:lpstr>Agenda</vt:lpstr>
      <vt:lpstr>Create Assets – Product Category</vt:lpstr>
      <vt:lpstr>Create Assets – Product Category</vt:lpstr>
      <vt:lpstr>Agenda</vt:lpstr>
      <vt:lpstr>Create Assets – Product</vt:lpstr>
      <vt:lpstr>Agenda</vt:lpstr>
      <vt:lpstr>Assets</vt:lpstr>
      <vt:lpstr>Agenda</vt:lpstr>
      <vt:lpstr>Create Assets – Assets</vt:lpstr>
      <vt:lpstr>Agenda</vt:lpstr>
      <vt:lpstr>Create Assets – Assets</vt:lpstr>
      <vt:lpstr>Agenda</vt:lpstr>
      <vt:lpstr>Upload Assets</vt:lpstr>
      <vt:lpstr>Agenda</vt:lpstr>
      <vt:lpstr>Add Assets to Orders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jmvidal</dc:creator>
  <cp:lastModifiedBy>Juan Vidal</cp:lastModifiedBy>
  <cp:revision>301</cp:revision>
  <dcterms:created xsi:type="dcterms:W3CDTF">2013-03-20T12:08:25Z</dcterms:created>
  <dcterms:modified xsi:type="dcterms:W3CDTF">2014-06-19T13:54:46Z</dcterms:modified>
</cp:coreProperties>
</file>