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034"/>
    <a:srgbClr val="607731"/>
    <a:srgbClr val="6983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4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6CABF-00C7-458E-9B1F-4C55343FED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00472-5A31-4EE0-9304-34C8AA56B058}">
      <dgm:prSet phldrT="[Text]"/>
      <dgm:spPr>
        <a:solidFill>
          <a:srgbClr val="698335"/>
        </a:solidFill>
        <a:ln>
          <a:solidFill>
            <a:srgbClr val="698335"/>
          </a:solidFill>
        </a:ln>
      </dgm:spPr>
      <dgm:t>
        <a:bodyPr/>
        <a:lstStyle/>
        <a:p>
          <a:r>
            <a:rPr lang="en-US" b="1" dirty="0" smtClean="0"/>
            <a:t>Supplier as jBilling Company</a:t>
          </a:r>
          <a:endParaRPr lang="en-US" b="1" dirty="0"/>
        </a:p>
      </dgm:t>
    </dgm:pt>
    <dgm:pt modelId="{DA9978C6-DE54-4FA2-A980-F4095F2876AE}" type="parTrans" cxnId="{B79ABE06-4371-4526-93FE-6952E1F95DCA}">
      <dgm:prSet/>
      <dgm:spPr/>
      <dgm:t>
        <a:bodyPr/>
        <a:lstStyle/>
        <a:p>
          <a:endParaRPr lang="en-US"/>
        </a:p>
      </dgm:t>
    </dgm:pt>
    <dgm:pt modelId="{868AAE65-ABB6-44F5-8BB1-17F60BD80DE1}" type="sibTrans" cxnId="{B79ABE06-4371-4526-93FE-6952E1F95DCA}">
      <dgm:prSet/>
      <dgm:spPr/>
      <dgm:t>
        <a:bodyPr/>
        <a:lstStyle/>
        <a:p>
          <a:endParaRPr lang="en-US"/>
        </a:p>
      </dgm:t>
    </dgm:pt>
    <dgm:pt modelId="{01272D67-D928-4B56-A866-D91C8C797F9A}">
      <dgm:prSet phldrT="[Text]" custT="1"/>
      <dgm:spPr/>
      <dgm:t>
        <a:bodyPr/>
        <a:lstStyle/>
        <a:p>
          <a:r>
            <a:rPr lang="en-US" sz="1600" dirty="0" smtClean="0"/>
            <a:t>Being a company, able to use out of box features like:</a:t>
          </a:r>
          <a:endParaRPr lang="en-US" sz="1600" dirty="0"/>
        </a:p>
      </dgm:t>
    </dgm:pt>
    <dgm:pt modelId="{52FD2B89-7DFF-4B2C-8CF5-3045C31D7A32}" type="parTrans" cxnId="{AF81BECE-1337-4F9B-B1D1-537C2A546D1C}">
      <dgm:prSet/>
      <dgm:spPr/>
      <dgm:t>
        <a:bodyPr/>
        <a:lstStyle/>
        <a:p>
          <a:endParaRPr lang="en-US"/>
        </a:p>
      </dgm:t>
    </dgm:pt>
    <dgm:pt modelId="{0DCE5828-2315-4C57-824B-CE6DBB17C5B3}" type="sibTrans" cxnId="{AF81BECE-1337-4F9B-B1D1-537C2A546D1C}">
      <dgm:prSet/>
      <dgm:spPr/>
      <dgm:t>
        <a:bodyPr/>
        <a:lstStyle/>
        <a:p>
          <a:endParaRPr lang="en-US"/>
        </a:p>
      </dgm:t>
    </dgm:pt>
    <dgm:pt modelId="{56562E3C-AB75-4EFA-9C38-FB776D24030B}">
      <dgm:prSet phldrT="[Text]"/>
      <dgm:spPr>
        <a:solidFill>
          <a:srgbClr val="698335"/>
        </a:solidFill>
        <a:ln>
          <a:solidFill>
            <a:srgbClr val="698335"/>
          </a:solidFill>
        </a:ln>
      </dgm:spPr>
      <dgm:t>
        <a:bodyPr/>
        <a:lstStyle/>
        <a:p>
          <a:r>
            <a:rPr lang="en-US" b="1" dirty="0" smtClean="0"/>
            <a:t>Reseller as Parent jBilling User</a:t>
          </a:r>
          <a:endParaRPr lang="en-US" b="1" dirty="0"/>
        </a:p>
      </dgm:t>
    </dgm:pt>
    <dgm:pt modelId="{F507EA02-FB7C-4C34-BA40-2ADA7EE6E7E7}" type="parTrans" cxnId="{225DD694-9395-4B45-A88D-061DC72CF986}">
      <dgm:prSet/>
      <dgm:spPr/>
      <dgm:t>
        <a:bodyPr/>
        <a:lstStyle/>
        <a:p>
          <a:endParaRPr lang="en-US"/>
        </a:p>
      </dgm:t>
    </dgm:pt>
    <dgm:pt modelId="{79819F54-6FCD-41D1-B7FE-5B09D66AA8CC}" type="sibTrans" cxnId="{225DD694-9395-4B45-A88D-061DC72CF986}">
      <dgm:prSet/>
      <dgm:spPr/>
      <dgm:t>
        <a:bodyPr/>
        <a:lstStyle/>
        <a:p>
          <a:endParaRPr lang="en-US"/>
        </a:p>
      </dgm:t>
    </dgm:pt>
    <dgm:pt modelId="{8F78D01A-A5C0-4F8D-9ACD-94AB9F93DE22}">
      <dgm:prSet phldrT="[Text]" custT="1"/>
      <dgm:spPr/>
      <dgm:t>
        <a:bodyPr/>
        <a:lstStyle/>
        <a:p>
          <a:r>
            <a:rPr lang="en-US" sz="1600" dirty="0" smtClean="0"/>
            <a:t>Has to use the existing Invoice design configured at the company level</a:t>
          </a:r>
        </a:p>
      </dgm:t>
    </dgm:pt>
    <dgm:pt modelId="{A9A20B13-B78C-46B8-84D7-40D7BBF1BFA6}" type="parTrans" cxnId="{8F621F66-77F8-42C1-9517-749EC167A035}">
      <dgm:prSet/>
      <dgm:spPr/>
      <dgm:t>
        <a:bodyPr/>
        <a:lstStyle/>
        <a:p>
          <a:endParaRPr lang="en-US"/>
        </a:p>
      </dgm:t>
    </dgm:pt>
    <dgm:pt modelId="{B5D4933D-155B-49AB-8A56-53FC9997B958}" type="sibTrans" cxnId="{8F621F66-77F8-42C1-9517-749EC167A035}">
      <dgm:prSet/>
      <dgm:spPr/>
      <dgm:t>
        <a:bodyPr/>
        <a:lstStyle/>
        <a:p>
          <a:endParaRPr lang="en-US"/>
        </a:p>
      </dgm:t>
    </dgm:pt>
    <dgm:pt modelId="{2DEC80F5-A518-4C59-98FE-B3BF6AF746E4}">
      <dgm:prSet phldrT="[Text]" custT="1"/>
      <dgm:spPr/>
      <dgm:t>
        <a:bodyPr/>
        <a:lstStyle/>
        <a:p>
          <a:r>
            <a:rPr lang="en-US" sz="1600" dirty="0" smtClean="0"/>
            <a:t>Cannot use exclusive billing runs, Invoice due dates, many other configurations available at the company level</a:t>
          </a:r>
        </a:p>
      </dgm:t>
    </dgm:pt>
    <dgm:pt modelId="{B27B11DB-06E4-4228-A2BA-40BFF9C893B2}" type="parTrans" cxnId="{B400CEFA-DDC1-4882-B452-A0AD499CAA86}">
      <dgm:prSet/>
      <dgm:spPr/>
      <dgm:t>
        <a:bodyPr/>
        <a:lstStyle/>
        <a:p>
          <a:endParaRPr lang="en-US"/>
        </a:p>
      </dgm:t>
    </dgm:pt>
    <dgm:pt modelId="{F01043FF-2BF0-430F-A00F-C75C3B7CF4CA}" type="sibTrans" cxnId="{B400CEFA-DDC1-4882-B452-A0AD499CAA86}">
      <dgm:prSet/>
      <dgm:spPr/>
      <dgm:t>
        <a:bodyPr/>
        <a:lstStyle/>
        <a:p>
          <a:endParaRPr lang="en-US"/>
        </a:p>
      </dgm:t>
    </dgm:pt>
    <dgm:pt modelId="{217218F6-8450-40DB-8AFE-617D1AA5FFA2}">
      <dgm:prSet phldrT="[Text]"/>
      <dgm:spPr>
        <a:solidFill>
          <a:srgbClr val="698335"/>
        </a:solidFill>
        <a:ln>
          <a:solidFill>
            <a:srgbClr val="698335"/>
          </a:solidFill>
        </a:ln>
      </dgm:spPr>
      <dgm:t>
        <a:bodyPr/>
        <a:lstStyle/>
        <a:p>
          <a:r>
            <a:rPr lang="en-US" b="1" dirty="0" smtClean="0"/>
            <a:t>Consumer as Child jBilling User</a:t>
          </a:r>
          <a:endParaRPr lang="en-US" b="1" dirty="0"/>
        </a:p>
      </dgm:t>
    </dgm:pt>
    <dgm:pt modelId="{0BDAC0AF-67F1-4906-83B9-444182DDC90B}" type="parTrans" cxnId="{D08DAB11-5ACB-40DC-A21A-4E28E8AC5EAE}">
      <dgm:prSet/>
      <dgm:spPr/>
      <dgm:t>
        <a:bodyPr/>
        <a:lstStyle/>
        <a:p>
          <a:endParaRPr lang="en-US"/>
        </a:p>
      </dgm:t>
    </dgm:pt>
    <dgm:pt modelId="{27F4C220-32BB-449B-8EBD-458071833B94}" type="sibTrans" cxnId="{D08DAB11-5ACB-40DC-A21A-4E28E8AC5EAE}">
      <dgm:prSet/>
      <dgm:spPr/>
      <dgm:t>
        <a:bodyPr/>
        <a:lstStyle/>
        <a:p>
          <a:endParaRPr lang="en-US"/>
        </a:p>
      </dgm:t>
    </dgm:pt>
    <dgm:pt modelId="{8CBE616E-6203-41FA-87BF-29049F4C873A}">
      <dgm:prSet phldrT="[Text]" custT="1"/>
      <dgm:spPr/>
      <dgm:t>
        <a:bodyPr/>
        <a:lstStyle/>
        <a:p>
          <a:r>
            <a:rPr lang="en-US" sz="1600" dirty="0" smtClean="0"/>
            <a:t>A jBilling Customer with all features/options available as a Customer</a:t>
          </a:r>
        </a:p>
      </dgm:t>
    </dgm:pt>
    <dgm:pt modelId="{FADD8D95-6051-442F-B2CB-DD9EA3872F9C}" type="parTrans" cxnId="{AAF58C36-3853-460F-A8F0-947CCD027271}">
      <dgm:prSet/>
      <dgm:spPr/>
      <dgm:t>
        <a:bodyPr/>
        <a:lstStyle/>
        <a:p>
          <a:endParaRPr lang="en-US"/>
        </a:p>
      </dgm:t>
    </dgm:pt>
    <dgm:pt modelId="{81C223FF-6E03-481F-9198-97E69805EF20}" type="sibTrans" cxnId="{AAF58C36-3853-460F-A8F0-947CCD027271}">
      <dgm:prSet/>
      <dgm:spPr/>
      <dgm:t>
        <a:bodyPr/>
        <a:lstStyle/>
        <a:p>
          <a:endParaRPr lang="en-US"/>
        </a:p>
      </dgm:t>
    </dgm:pt>
    <dgm:pt modelId="{883982F5-821B-4267-8461-CD4010450070}">
      <dgm:prSet phldrT="[Text]" custT="1"/>
      <dgm:spPr/>
      <dgm:t>
        <a:bodyPr/>
        <a:lstStyle/>
        <a:p>
          <a:r>
            <a:rPr lang="en-US" sz="1600" dirty="0" smtClean="0"/>
            <a:t>A Child Customer will still receive Invoices from the Company on behalf of a Reseller</a:t>
          </a:r>
        </a:p>
      </dgm:t>
    </dgm:pt>
    <dgm:pt modelId="{6CD101FC-0B40-4726-808C-C1D1D43099F9}" type="parTrans" cxnId="{1AF079E4-2BC9-4D72-A10D-4F1BE5E03904}">
      <dgm:prSet/>
      <dgm:spPr/>
      <dgm:t>
        <a:bodyPr/>
        <a:lstStyle/>
        <a:p>
          <a:endParaRPr lang="en-US"/>
        </a:p>
      </dgm:t>
    </dgm:pt>
    <dgm:pt modelId="{786B1BEC-03D1-4C4E-834F-F67C30E0289F}" type="sibTrans" cxnId="{1AF079E4-2BC9-4D72-A10D-4F1BE5E03904}">
      <dgm:prSet/>
      <dgm:spPr/>
      <dgm:t>
        <a:bodyPr/>
        <a:lstStyle/>
        <a:p>
          <a:endParaRPr lang="en-US"/>
        </a:p>
      </dgm:t>
    </dgm:pt>
    <dgm:pt modelId="{D23253E7-27AF-4662-AF1B-DCDA5AC331F6}">
      <dgm:prSet custT="1"/>
      <dgm:spPr/>
      <dgm:t>
        <a:bodyPr/>
        <a:lstStyle/>
        <a:p>
          <a:r>
            <a:rPr lang="en-US" sz="1600" dirty="0" smtClean="0"/>
            <a:t>Custom Invoice Design (applies to all customers, reseller or child)</a:t>
          </a:r>
          <a:endParaRPr lang="en-US" sz="1600" dirty="0"/>
        </a:p>
      </dgm:t>
    </dgm:pt>
    <dgm:pt modelId="{38BCD010-AC74-4198-A457-A3DFFC84AB43}" type="parTrans" cxnId="{36B3A6C3-B684-4A1A-A0FD-A9D616545CD0}">
      <dgm:prSet/>
      <dgm:spPr/>
      <dgm:t>
        <a:bodyPr/>
        <a:lstStyle/>
        <a:p>
          <a:endParaRPr lang="en-US"/>
        </a:p>
      </dgm:t>
    </dgm:pt>
    <dgm:pt modelId="{95CABFE4-B258-4624-8F90-C735DC7BF50A}" type="sibTrans" cxnId="{36B3A6C3-B684-4A1A-A0FD-A9D616545CD0}">
      <dgm:prSet/>
      <dgm:spPr/>
      <dgm:t>
        <a:bodyPr/>
        <a:lstStyle/>
        <a:p>
          <a:endParaRPr lang="en-US"/>
        </a:p>
      </dgm:t>
    </dgm:pt>
    <dgm:pt modelId="{D4AC9149-ABFD-4520-BCD7-766EAB27C3EB}">
      <dgm:prSet custT="1"/>
      <dgm:spPr/>
      <dgm:t>
        <a:bodyPr/>
        <a:lstStyle/>
        <a:p>
          <a:r>
            <a:rPr lang="fr-FR" sz="1600" dirty="0" smtClean="0"/>
            <a:t>Personal Configuration (Due dates, </a:t>
          </a:r>
          <a:r>
            <a:rPr lang="fr-FR" sz="1600" dirty="0" err="1" smtClean="0"/>
            <a:t>Billing</a:t>
          </a:r>
          <a:r>
            <a:rPr lang="fr-FR" sz="1600" dirty="0" smtClean="0"/>
            <a:t> </a:t>
          </a:r>
          <a:r>
            <a:rPr lang="fr-FR" sz="1600" dirty="0" err="1" smtClean="0"/>
            <a:t>Schedules</a:t>
          </a:r>
          <a:r>
            <a:rPr lang="fr-FR" sz="1600" dirty="0" smtClean="0"/>
            <a:t>, </a:t>
          </a:r>
          <a:r>
            <a:rPr lang="fr-FR" sz="1600" dirty="0" err="1" smtClean="0"/>
            <a:t>Invoice</a:t>
          </a:r>
          <a:r>
            <a:rPr lang="fr-FR" sz="1600" dirty="0" smtClean="0"/>
            <a:t> Logo etc.) </a:t>
          </a:r>
          <a:endParaRPr lang="en-US" sz="1600" dirty="0"/>
        </a:p>
      </dgm:t>
    </dgm:pt>
    <dgm:pt modelId="{0995D793-45BB-41EF-ADF6-2CCDB50CB562}" type="parTrans" cxnId="{73386B9B-57D0-4F02-8804-4304FB00AF2C}">
      <dgm:prSet/>
      <dgm:spPr/>
      <dgm:t>
        <a:bodyPr/>
        <a:lstStyle/>
        <a:p>
          <a:endParaRPr lang="en-US"/>
        </a:p>
      </dgm:t>
    </dgm:pt>
    <dgm:pt modelId="{5DC2930A-7FFD-4BBB-B688-D0E4FFED72C8}" type="sibTrans" cxnId="{73386B9B-57D0-4F02-8804-4304FB00AF2C}">
      <dgm:prSet/>
      <dgm:spPr/>
      <dgm:t>
        <a:bodyPr/>
        <a:lstStyle/>
        <a:p>
          <a:endParaRPr lang="en-US"/>
        </a:p>
      </dgm:t>
    </dgm:pt>
    <dgm:pt modelId="{86B40F7A-B8BA-45B1-8023-C81056D82CF7}">
      <dgm:prSet custT="1"/>
      <dgm:spPr/>
      <dgm:t>
        <a:bodyPr/>
        <a:lstStyle/>
        <a:p>
          <a:r>
            <a:rPr lang="en-US" sz="1600" dirty="0" smtClean="0"/>
            <a:t>Custom Payment </a:t>
          </a:r>
          <a:r>
            <a:rPr lang="en-US" sz="1600" dirty="0" err="1" smtClean="0"/>
            <a:t>Plugin</a:t>
          </a:r>
          <a:r>
            <a:rPr lang="en-US" sz="1600" dirty="0" smtClean="0"/>
            <a:t>(s) (one or more payment plug-ins, with credentials)</a:t>
          </a:r>
          <a:endParaRPr lang="en-US" sz="1600" dirty="0"/>
        </a:p>
      </dgm:t>
    </dgm:pt>
    <dgm:pt modelId="{11FAD6C9-9569-4E74-AE95-63D5F97456EB}" type="parTrans" cxnId="{85D6B500-004C-4681-872A-29EB2BBC18ED}">
      <dgm:prSet/>
      <dgm:spPr/>
      <dgm:t>
        <a:bodyPr/>
        <a:lstStyle/>
        <a:p>
          <a:endParaRPr lang="en-US"/>
        </a:p>
      </dgm:t>
    </dgm:pt>
    <dgm:pt modelId="{2245F5C4-979C-4783-B369-E5EF9F54541A}" type="sibTrans" cxnId="{85D6B500-004C-4681-872A-29EB2BBC18ED}">
      <dgm:prSet/>
      <dgm:spPr/>
      <dgm:t>
        <a:bodyPr/>
        <a:lstStyle/>
        <a:p>
          <a:endParaRPr lang="en-US"/>
        </a:p>
      </dgm:t>
    </dgm:pt>
    <dgm:pt modelId="{D5D92B9C-CBA4-4681-A656-B084EF2F4E19}">
      <dgm:prSet phldrT="[Text]" custT="1"/>
      <dgm:spPr/>
      <dgm:t>
        <a:bodyPr/>
        <a:lstStyle/>
        <a:p>
          <a:r>
            <a:rPr lang="en-US" sz="1600" dirty="0" smtClean="0"/>
            <a:t>Cannot use alternate payment gateway to route payments for their sub-accounts</a:t>
          </a:r>
        </a:p>
      </dgm:t>
    </dgm:pt>
    <dgm:pt modelId="{AD27BE32-AD44-4980-8AE9-0528AF3E5047}" type="parTrans" cxnId="{7186571E-AD5F-4B45-8066-3410038123E8}">
      <dgm:prSet/>
      <dgm:spPr/>
      <dgm:t>
        <a:bodyPr/>
        <a:lstStyle/>
        <a:p>
          <a:endParaRPr lang="en-US"/>
        </a:p>
      </dgm:t>
    </dgm:pt>
    <dgm:pt modelId="{48668536-B7AB-4ADE-A143-4E4608B9A80C}" type="sibTrans" cxnId="{7186571E-AD5F-4B45-8066-3410038123E8}">
      <dgm:prSet/>
      <dgm:spPr/>
      <dgm:t>
        <a:bodyPr/>
        <a:lstStyle/>
        <a:p>
          <a:endParaRPr lang="en-US"/>
        </a:p>
      </dgm:t>
    </dgm:pt>
    <dgm:pt modelId="{6CD4D476-3E3A-4EB8-BC01-ED076DE8AECC}">
      <dgm:prSet phldrT="[Text]" custT="1"/>
      <dgm:spPr/>
      <dgm:t>
        <a:bodyPr/>
        <a:lstStyle/>
        <a:p>
          <a:endParaRPr lang="en-US" sz="1600" dirty="0" smtClean="0"/>
        </a:p>
      </dgm:t>
    </dgm:pt>
    <dgm:pt modelId="{23B2E77B-AE62-4C2D-82B8-38E78A6A3A5A}" type="parTrans" cxnId="{2297DFCC-F4D7-4C14-BF0A-473C8BE73983}">
      <dgm:prSet/>
      <dgm:spPr/>
    </dgm:pt>
    <dgm:pt modelId="{042390A6-E1DC-4D9B-8B25-E944697A8C11}" type="sibTrans" cxnId="{2297DFCC-F4D7-4C14-BF0A-473C8BE73983}">
      <dgm:prSet/>
      <dgm:spPr/>
    </dgm:pt>
    <dgm:pt modelId="{A05B69E6-6585-4839-AA15-1E5C11FABD52}" type="pres">
      <dgm:prSet presAssocID="{3CE6CABF-00C7-458E-9B1F-4C55343FEDC3}" presName="linearFlow" presStyleCnt="0">
        <dgm:presLayoutVars>
          <dgm:dir/>
          <dgm:animLvl val="lvl"/>
          <dgm:resizeHandles val="exact"/>
        </dgm:presLayoutVars>
      </dgm:prSet>
      <dgm:spPr/>
    </dgm:pt>
    <dgm:pt modelId="{F986CDBA-D2A1-413A-A197-428931049E85}" type="pres">
      <dgm:prSet presAssocID="{E8800472-5A31-4EE0-9304-34C8AA56B058}" presName="composite" presStyleCnt="0"/>
      <dgm:spPr/>
    </dgm:pt>
    <dgm:pt modelId="{BDEE5444-B09A-4D39-A440-0E5617BFE8CF}" type="pres">
      <dgm:prSet presAssocID="{E8800472-5A31-4EE0-9304-34C8AA56B0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6EA80-3E0C-4635-90EC-1E6974B455E6}" type="pres">
      <dgm:prSet presAssocID="{E8800472-5A31-4EE0-9304-34C8AA56B058}" presName="descendantText" presStyleLbl="alignAcc1" presStyleIdx="0" presStyleCnt="3" custScaleY="102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D72A2-33FC-496E-A180-AF71D33275BB}" type="pres">
      <dgm:prSet presAssocID="{868AAE65-ABB6-44F5-8BB1-17F60BD80DE1}" presName="sp" presStyleCnt="0"/>
      <dgm:spPr/>
    </dgm:pt>
    <dgm:pt modelId="{264EBCDA-E926-45F9-90FF-DA5F7A54C46D}" type="pres">
      <dgm:prSet presAssocID="{56562E3C-AB75-4EFA-9C38-FB776D24030B}" presName="composite" presStyleCnt="0"/>
      <dgm:spPr/>
    </dgm:pt>
    <dgm:pt modelId="{E7BB17B0-5563-478C-B608-23301526874B}" type="pres">
      <dgm:prSet presAssocID="{56562E3C-AB75-4EFA-9C38-FB776D24030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3C939-DAF8-4F27-B092-34D4739BF1CB}" type="pres">
      <dgm:prSet presAssocID="{56562E3C-AB75-4EFA-9C38-FB776D24030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967CB-3FE3-4887-A7DB-995736E24BE1}" type="pres">
      <dgm:prSet presAssocID="{79819F54-6FCD-41D1-B7FE-5B09D66AA8CC}" presName="sp" presStyleCnt="0"/>
      <dgm:spPr/>
    </dgm:pt>
    <dgm:pt modelId="{ECAF4E1A-438B-422B-B601-ED74D8F7EBC5}" type="pres">
      <dgm:prSet presAssocID="{217218F6-8450-40DB-8AFE-617D1AA5FFA2}" presName="composite" presStyleCnt="0"/>
      <dgm:spPr/>
    </dgm:pt>
    <dgm:pt modelId="{460AD537-39D4-4A81-9834-D22EE88D84C7}" type="pres">
      <dgm:prSet presAssocID="{217218F6-8450-40DB-8AFE-617D1AA5FFA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7E874-49CB-452C-B748-159A153F7C17}" type="pres">
      <dgm:prSet presAssocID="{217218F6-8450-40DB-8AFE-617D1AA5FFA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582388-8A21-49F4-9980-2009E1179616}" type="presOf" srcId="{2DEC80F5-A518-4C59-98FE-B3BF6AF746E4}" destId="{4A43C939-DAF8-4F27-B092-34D4739BF1CB}" srcOrd="0" destOrd="2" presId="urn:microsoft.com/office/officeart/2005/8/layout/chevron2"/>
    <dgm:cxn modelId="{85D6B500-004C-4681-872A-29EB2BBC18ED}" srcId="{01272D67-D928-4B56-A866-D91C8C797F9A}" destId="{86B40F7A-B8BA-45B1-8023-C81056D82CF7}" srcOrd="1" destOrd="0" parTransId="{11FAD6C9-9569-4E74-AE95-63D5F97456EB}" sibTransId="{2245F5C4-979C-4783-B369-E5EF9F54541A}"/>
    <dgm:cxn modelId="{D08DAB11-5ACB-40DC-A21A-4E28E8AC5EAE}" srcId="{3CE6CABF-00C7-458E-9B1F-4C55343FEDC3}" destId="{217218F6-8450-40DB-8AFE-617D1AA5FFA2}" srcOrd="2" destOrd="0" parTransId="{0BDAC0AF-67F1-4906-83B9-444182DDC90B}" sibTransId="{27F4C220-32BB-449B-8EBD-458071833B94}"/>
    <dgm:cxn modelId="{56954ED5-CF8C-4460-8DFD-7651E4B0E4B5}" type="presOf" srcId="{6CD4D476-3E3A-4EB8-BC01-ED076DE8AECC}" destId="{8637E874-49CB-452C-B748-159A153F7C17}" srcOrd="0" destOrd="2" presId="urn:microsoft.com/office/officeart/2005/8/layout/chevron2"/>
    <dgm:cxn modelId="{88F379F3-8BB0-4D8E-9DBF-2FF831F81E8A}" type="presOf" srcId="{D23253E7-27AF-4662-AF1B-DCDA5AC331F6}" destId="{E206EA80-3E0C-4635-90EC-1E6974B455E6}" srcOrd="0" destOrd="1" presId="urn:microsoft.com/office/officeart/2005/8/layout/chevron2"/>
    <dgm:cxn modelId="{8132BDC7-FBB5-4760-9FFB-88BD890BCA7C}" type="presOf" srcId="{86B40F7A-B8BA-45B1-8023-C81056D82CF7}" destId="{E206EA80-3E0C-4635-90EC-1E6974B455E6}" srcOrd="0" destOrd="2" presId="urn:microsoft.com/office/officeart/2005/8/layout/chevron2"/>
    <dgm:cxn modelId="{AF81BECE-1337-4F9B-B1D1-537C2A546D1C}" srcId="{E8800472-5A31-4EE0-9304-34C8AA56B058}" destId="{01272D67-D928-4B56-A866-D91C8C797F9A}" srcOrd="0" destOrd="0" parTransId="{52FD2B89-7DFF-4B2C-8CF5-3045C31D7A32}" sibTransId="{0DCE5828-2315-4C57-824B-CE6DBB17C5B3}"/>
    <dgm:cxn modelId="{40C3C9C1-D23E-4363-94BB-8150A9F68660}" type="presOf" srcId="{01272D67-D928-4B56-A866-D91C8C797F9A}" destId="{E206EA80-3E0C-4635-90EC-1E6974B455E6}" srcOrd="0" destOrd="0" presId="urn:microsoft.com/office/officeart/2005/8/layout/chevron2"/>
    <dgm:cxn modelId="{73386B9B-57D0-4F02-8804-4304FB00AF2C}" srcId="{01272D67-D928-4B56-A866-D91C8C797F9A}" destId="{D4AC9149-ABFD-4520-BCD7-766EAB27C3EB}" srcOrd="2" destOrd="0" parTransId="{0995D793-45BB-41EF-ADF6-2CCDB50CB562}" sibTransId="{5DC2930A-7FFD-4BBB-B688-D0E4FFED72C8}"/>
    <dgm:cxn modelId="{AAF58C36-3853-460F-A8F0-947CCD027271}" srcId="{217218F6-8450-40DB-8AFE-617D1AA5FFA2}" destId="{8CBE616E-6203-41FA-87BF-29049F4C873A}" srcOrd="0" destOrd="0" parTransId="{FADD8D95-6051-442F-B2CB-DD9EA3872F9C}" sibTransId="{81C223FF-6E03-481F-9198-97E69805EF20}"/>
    <dgm:cxn modelId="{8B4A633E-E1E1-4526-91EF-E2B9138139A5}" type="presOf" srcId="{883982F5-821B-4267-8461-CD4010450070}" destId="{8637E874-49CB-452C-B748-159A153F7C17}" srcOrd="0" destOrd="1" presId="urn:microsoft.com/office/officeart/2005/8/layout/chevron2"/>
    <dgm:cxn modelId="{F8AEB0B0-A686-447E-8714-ECE623D8AC71}" type="presOf" srcId="{D5D92B9C-CBA4-4681-A656-B084EF2F4E19}" destId="{4A43C939-DAF8-4F27-B092-34D4739BF1CB}" srcOrd="0" destOrd="1" presId="urn:microsoft.com/office/officeart/2005/8/layout/chevron2"/>
    <dgm:cxn modelId="{FD343884-D4DB-446D-8EEF-FA66006CBC3F}" type="presOf" srcId="{56562E3C-AB75-4EFA-9C38-FB776D24030B}" destId="{E7BB17B0-5563-478C-B608-23301526874B}" srcOrd="0" destOrd="0" presId="urn:microsoft.com/office/officeart/2005/8/layout/chevron2"/>
    <dgm:cxn modelId="{B044E7E5-D8EB-4C8E-A83F-78B0AF4804C0}" type="presOf" srcId="{217218F6-8450-40DB-8AFE-617D1AA5FFA2}" destId="{460AD537-39D4-4A81-9834-D22EE88D84C7}" srcOrd="0" destOrd="0" presId="urn:microsoft.com/office/officeart/2005/8/layout/chevron2"/>
    <dgm:cxn modelId="{B79ABE06-4371-4526-93FE-6952E1F95DCA}" srcId="{3CE6CABF-00C7-458E-9B1F-4C55343FEDC3}" destId="{E8800472-5A31-4EE0-9304-34C8AA56B058}" srcOrd="0" destOrd="0" parTransId="{DA9978C6-DE54-4FA2-A980-F4095F2876AE}" sibTransId="{868AAE65-ABB6-44F5-8BB1-17F60BD80DE1}"/>
    <dgm:cxn modelId="{A0ED6C6E-DD04-4018-B15E-8C5A0788F568}" type="presOf" srcId="{8CBE616E-6203-41FA-87BF-29049F4C873A}" destId="{8637E874-49CB-452C-B748-159A153F7C17}" srcOrd="0" destOrd="0" presId="urn:microsoft.com/office/officeart/2005/8/layout/chevron2"/>
    <dgm:cxn modelId="{B400CEFA-DDC1-4882-B452-A0AD499CAA86}" srcId="{56562E3C-AB75-4EFA-9C38-FB776D24030B}" destId="{2DEC80F5-A518-4C59-98FE-B3BF6AF746E4}" srcOrd="2" destOrd="0" parTransId="{B27B11DB-06E4-4228-A2BA-40BFF9C893B2}" sibTransId="{F01043FF-2BF0-430F-A00F-C75C3B7CF4CA}"/>
    <dgm:cxn modelId="{1AF079E4-2BC9-4D72-A10D-4F1BE5E03904}" srcId="{217218F6-8450-40DB-8AFE-617D1AA5FFA2}" destId="{883982F5-821B-4267-8461-CD4010450070}" srcOrd="1" destOrd="0" parTransId="{6CD101FC-0B40-4726-808C-C1D1D43099F9}" sibTransId="{786B1BEC-03D1-4C4E-834F-F67C30E0289F}"/>
    <dgm:cxn modelId="{B55EB660-0629-4374-856D-B2F0D5B4E85C}" type="presOf" srcId="{8F78D01A-A5C0-4F8D-9ACD-94AB9F93DE22}" destId="{4A43C939-DAF8-4F27-B092-34D4739BF1CB}" srcOrd="0" destOrd="0" presId="urn:microsoft.com/office/officeart/2005/8/layout/chevron2"/>
    <dgm:cxn modelId="{68F54F85-346B-4989-A244-DFE1254FEAB3}" type="presOf" srcId="{E8800472-5A31-4EE0-9304-34C8AA56B058}" destId="{BDEE5444-B09A-4D39-A440-0E5617BFE8CF}" srcOrd="0" destOrd="0" presId="urn:microsoft.com/office/officeart/2005/8/layout/chevron2"/>
    <dgm:cxn modelId="{C3B588CE-8560-4EE5-B579-12754AEEB6A1}" type="presOf" srcId="{3CE6CABF-00C7-458E-9B1F-4C55343FEDC3}" destId="{A05B69E6-6585-4839-AA15-1E5C11FABD52}" srcOrd="0" destOrd="0" presId="urn:microsoft.com/office/officeart/2005/8/layout/chevron2"/>
    <dgm:cxn modelId="{8F621F66-77F8-42C1-9517-749EC167A035}" srcId="{56562E3C-AB75-4EFA-9C38-FB776D24030B}" destId="{8F78D01A-A5C0-4F8D-9ACD-94AB9F93DE22}" srcOrd="0" destOrd="0" parTransId="{A9A20B13-B78C-46B8-84D7-40D7BBF1BFA6}" sibTransId="{B5D4933D-155B-49AB-8A56-53FC9997B958}"/>
    <dgm:cxn modelId="{7186571E-AD5F-4B45-8066-3410038123E8}" srcId="{56562E3C-AB75-4EFA-9C38-FB776D24030B}" destId="{D5D92B9C-CBA4-4681-A656-B084EF2F4E19}" srcOrd="1" destOrd="0" parTransId="{AD27BE32-AD44-4980-8AE9-0528AF3E5047}" sibTransId="{48668536-B7AB-4ADE-A143-4E4608B9A80C}"/>
    <dgm:cxn modelId="{225DD694-9395-4B45-A88D-061DC72CF986}" srcId="{3CE6CABF-00C7-458E-9B1F-4C55343FEDC3}" destId="{56562E3C-AB75-4EFA-9C38-FB776D24030B}" srcOrd="1" destOrd="0" parTransId="{F507EA02-FB7C-4C34-BA40-2ADA7EE6E7E7}" sibTransId="{79819F54-6FCD-41D1-B7FE-5B09D66AA8CC}"/>
    <dgm:cxn modelId="{36B3A6C3-B684-4A1A-A0FD-A9D616545CD0}" srcId="{01272D67-D928-4B56-A866-D91C8C797F9A}" destId="{D23253E7-27AF-4662-AF1B-DCDA5AC331F6}" srcOrd="0" destOrd="0" parTransId="{38BCD010-AC74-4198-A457-A3DFFC84AB43}" sibTransId="{95CABFE4-B258-4624-8F90-C735DC7BF50A}"/>
    <dgm:cxn modelId="{2297DFCC-F4D7-4C14-BF0A-473C8BE73983}" srcId="{217218F6-8450-40DB-8AFE-617D1AA5FFA2}" destId="{6CD4D476-3E3A-4EB8-BC01-ED076DE8AECC}" srcOrd="2" destOrd="0" parTransId="{23B2E77B-AE62-4C2D-82B8-38E78A6A3A5A}" sibTransId="{042390A6-E1DC-4D9B-8B25-E944697A8C11}"/>
    <dgm:cxn modelId="{F0E915C8-68FC-4780-ACAF-2D35509B4141}" type="presOf" srcId="{D4AC9149-ABFD-4520-BCD7-766EAB27C3EB}" destId="{E206EA80-3E0C-4635-90EC-1E6974B455E6}" srcOrd="0" destOrd="3" presId="urn:microsoft.com/office/officeart/2005/8/layout/chevron2"/>
    <dgm:cxn modelId="{242369F8-5CF0-4FB1-BE0C-5D9F2C5D10CF}" type="presParOf" srcId="{A05B69E6-6585-4839-AA15-1E5C11FABD52}" destId="{F986CDBA-D2A1-413A-A197-428931049E85}" srcOrd="0" destOrd="0" presId="urn:microsoft.com/office/officeart/2005/8/layout/chevron2"/>
    <dgm:cxn modelId="{7469F8B4-C6A6-4FAC-A24C-77B801E9B121}" type="presParOf" srcId="{F986CDBA-D2A1-413A-A197-428931049E85}" destId="{BDEE5444-B09A-4D39-A440-0E5617BFE8CF}" srcOrd="0" destOrd="0" presId="urn:microsoft.com/office/officeart/2005/8/layout/chevron2"/>
    <dgm:cxn modelId="{EA242905-42AB-480B-BCD9-6B159613AAF1}" type="presParOf" srcId="{F986CDBA-D2A1-413A-A197-428931049E85}" destId="{E206EA80-3E0C-4635-90EC-1E6974B455E6}" srcOrd="1" destOrd="0" presId="urn:microsoft.com/office/officeart/2005/8/layout/chevron2"/>
    <dgm:cxn modelId="{94F8BFF1-0CB9-41A9-9C96-7233B58672BD}" type="presParOf" srcId="{A05B69E6-6585-4839-AA15-1E5C11FABD52}" destId="{826D72A2-33FC-496E-A180-AF71D33275BB}" srcOrd="1" destOrd="0" presId="urn:microsoft.com/office/officeart/2005/8/layout/chevron2"/>
    <dgm:cxn modelId="{5E240D5A-B89E-4802-8843-CCD7319D292E}" type="presParOf" srcId="{A05B69E6-6585-4839-AA15-1E5C11FABD52}" destId="{264EBCDA-E926-45F9-90FF-DA5F7A54C46D}" srcOrd="2" destOrd="0" presId="urn:microsoft.com/office/officeart/2005/8/layout/chevron2"/>
    <dgm:cxn modelId="{3B718965-E35C-4620-81BC-BD7088A683EC}" type="presParOf" srcId="{264EBCDA-E926-45F9-90FF-DA5F7A54C46D}" destId="{E7BB17B0-5563-478C-B608-23301526874B}" srcOrd="0" destOrd="0" presId="urn:microsoft.com/office/officeart/2005/8/layout/chevron2"/>
    <dgm:cxn modelId="{E9CBFCF8-11C1-41EA-BFD3-D34275B8AD8A}" type="presParOf" srcId="{264EBCDA-E926-45F9-90FF-DA5F7A54C46D}" destId="{4A43C939-DAF8-4F27-B092-34D4739BF1CB}" srcOrd="1" destOrd="0" presId="urn:microsoft.com/office/officeart/2005/8/layout/chevron2"/>
    <dgm:cxn modelId="{89F70635-8170-4CD2-983B-813BBC16C16D}" type="presParOf" srcId="{A05B69E6-6585-4839-AA15-1E5C11FABD52}" destId="{6E3967CB-3FE3-4887-A7DB-995736E24BE1}" srcOrd="3" destOrd="0" presId="urn:microsoft.com/office/officeart/2005/8/layout/chevron2"/>
    <dgm:cxn modelId="{576FBD1B-3FB2-448F-ADC0-0F39167E7AB6}" type="presParOf" srcId="{A05B69E6-6585-4839-AA15-1E5C11FABD52}" destId="{ECAF4E1A-438B-422B-B601-ED74D8F7EBC5}" srcOrd="4" destOrd="0" presId="urn:microsoft.com/office/officeart/2005/8/layout/chevron2"/>
    <dgm:cxn modelId="{7F965DD4-384E-4ACA-B6FD-D9BD141EBBCF}" type="presParOf" srcId="{ECAF4E1A-438B-422B-B601-ED74D8F7EBC5}" destId="{460AD537-39D4-4A81-9834-D22EE88D84C7}" srcOrd="0" destOrd="0" presId="urn:microsoft.com/office/officeart/2005/8/layout/chevron2"/>
    <dgm:cxn modelId="{E429750F-5AC0-4317-8AE3-FF2AF63EC83E}" type="presParOf" srcId="{ECAF4E1A-438B-422B-B601-ED74D8F7EBC5}" destId="{8637E874-49CB-452C-B748-159A153F7C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E6CABF-00C7-458E-9B1F-4C55343FED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00472-5A31-4EE0-9304-34C8AA56B058}">
      <dgm:prSet phldrT="[Text]"/>
      <dgm:spPr>
        <a:solidFill>
          <a:srgbClr val="607731"/>
        </a:solidFill>
        <a:ln>
          <a:solidFill>
            <a:srgbClr val="678034"/>
          </a:solidFill>
        </a:ln>
      </dgm:spPr>
      <dgm:t>
        <a:bodyPr/>
        <a:lstStyle/>
        <a:p>
          <a:r>
            <a:rPr lang="en-US" b="1" dirty="0" smtClean="0"/>
            <a:t>Supplier as jBilling Entity</a:t>
          </a:r>
          <a:endParaRPr lang="en-US" b="1" dirty="0"/>
        </a:p>
      </dgm:t>
    </dgm:pt>
    <dgm:pt modelId="{DA9978C6-DE54-4FA2-A980-F4095F2876AE}" type="parTrans" cxnId="{B79ABE06-4371-4526-93FE-6952E1F95DCA}">
      <dgm:prSet/>
      <dgm:spPr/>
      <dgm:t>
        <a:bodyPr/>
        <a:lstStyle/>
        <a:p>
          <a:endParaRPr lang="en-US"/>
        </a:p>
      </dgm:t>
    </dgm:pt>
    <dgm:pt modelId="{868AAE65-ABB6-44F5-8BB1-17F60BD80DE1}" type="sibTrans" cxnId="{B79ABE06-4371-4526-93FE-6952E1F95DCA}">
      <dgm:prSet/>
      <dgm:spPr/>
      <dgm:t>
        <a:bodyPr/>
        <a:lstStyle/>
        <a:p>
          <a:endParaRPr lang="en-US"/>
        </a:p>
      </dgm:t>
    </dgm:pt>
    <dgm:pt modelId="{01272D67-D928-4B56-A866-D91C8C797F9A}">
      <dgm:prSet phldrT="[Text]" custT="1"/>
      <dgm:spPr/>
      <dgm:t>
        <a:bodyPr/>
        <a:lstStyle/>
        <a:p>
          <a:r>
            <a:rPr lang="en-US" sz="1600" dirty="0" smtClean="0"/>
            <a:t>Custom Invoice Design (applies to all customers, reseller or child)</a:t>
          </a:r>
          <a:endParaRPr lang="en-US" sz="1600" dirty="0"/>
        </a:p>
      </dgm:t>
    </dgm:pt>
    <dgm:pt modelId="{52FD2B89-7DFF-4B2C-8CF5-3045C31D7A32}" type="parTrans" cxnId="{AF81BECE-1337-4F9B-B1D1-537C2A546D1C}">
      <dgm:prSet/>
      <dgm:spPr/>
      <dgm:t>
        <a:bodyPr/>
        <a:lstStyle/>
        <a:p>
          <a:endParaRPr lang="en-US"/>
        </a:p>
      </dgm:t>
    </dgm:pt>
    <dgm:pt modelId="{0DCE5828-2315-4C57-824B-CE6DBB17C5B3}" type="sibTrans" cxnId="{AF81BECE-1337-4F9B-B1D1-537C2A546D1C}">
      <dgm:prSet/>
      <dgm:spPr/>
      <dgm:t>
        <a:bodyPr/>
        <a:lstStyle/>
        <a:p>
          <a:endParaRPr lang="en-US"/>
        </a:p>
      </dgm:t>
    </dgm:pt>
    <dgm:pt modelId="{56562E3C-AB75-4EFA-9C38-FB776D24030B}">
      <dgm:prSet phldrT="[Text]"/>
      <dgm:spPr>
        <a:solidFill>
          <a:srgbClr val="607731"/>
        </a:solidFill>
        <a:ln>
          <a:solidFill>
            <a:srgbClr val="678034"/>
          </a:solidFill>
        </a:ln>
      </dgm:spPr>
      <dgm:t>
        <a:bodyPr/>
        <a:lstStyle/>
        <a:p>
          <a:r>
            <a:rPr lang="en-US" b="1" dirty="0" smtClean="0"/>
            <a:t>Reseller as Child Entity</a:t>
          </a:r>
          <a:endParaRPr lang="en-US" b="1" dirty="0"/>
        </a:p>
      </dgm:t>
    </dgm:pt>
    <dgm:pt modelId="{F507EA02-FB7C-4C34-BA40-2ADA7EE6E7E7}" type="parTrans" cxnId="{225DD694-9395-4B45-A88D-061DC72CF986}">
      <dgm:prSet/>
      <dgm:spPr/>
      <dgm:t>
        <a:bodyPr/>
        <a:lstStyle/>
        <a:p>
          <a:endParaRPr lang="en-US"/>
        </a:p>
      </dgm:t>
    </dgm:pt>
    <dgm:pt modelId="{79819F54-6FCD-41D1-B7FE-5B09D66AA8CC}" type="sibTrans" cxnId="{225DD694-9395-4B45-A88D-061DC72CF986}">
      <dgm:prSet/>
      <dgm:spPr/>
      <dgm:t>
        <a:bodyPr/>
        <a:lstStyle/>
        <a:p>
          <a:endParaRPr lang="en-US"/>
        </a:p>
      </dgm:t>
    </dgm:pt>
    <dgm:pt modelId="{8F78D01A-A5C0-4F8D-9ACD-94AB9F93DE22}">
      <dgm:prSet phldrT="[Text]" custT="1"/>
      <dgm:spPr/>
      <dgm:t>
        <a:bodyPr/>
        <a:lstStyle/>
        <a:p>
          <a:r>
            <a:rPr lang="en-US" sz="1600" dirty="0" smtClean="0"/>
            <a:t>Reseller is also a jBilling Company</a:t>
          </a:r>
        </a:p>
      </dgm:t>
    </dgm:pt>
    <dgm:pt modelId="{A9A20B13-B78C-46B8-84D7-40D7BBF1BFA6}" type="parTrans" cxnId="{8F621F66-77F8-42C1-9517-749EC167A035}">
      <dgm:prSet/>
      <dgm:spPr/>
      <dgm:t>
        <a:bodyPr/>
        <a:lstStyle/>
        <a:p>
          <a:endParaRPr lang="en-US"/>
        </a:p>
      </dgm:t>
    </dgm:pt>
    <dgm:pt modelId="{B5D4933D-155B-49AB-8A56-53FC9997B958}" type="sibTrans" cxnId="{8F621F66-77F8-42C1-9517-749EC167A035}">
      <dgm:prSet/>
      <dgm:spPr/>
      <dgm:t>
        <a:bodyPr/>
        <a:lstStyle/>
        <a:p>
          <a:endParaRPr lang="en-US"/>
        </a:p>
      </dgm:t>
    </dgm:pt>
    <dgm:pt modelId="{217218F6-8450-40DB-8AFE-617D1AA5FFA2}">
      <dgm:prSet phldrT="[Text]"/>
      <dgm:spPr>
        <a:solidFill>
          <a:srgbClr val="607731"/>
        </a:solidFill>
        <a:ln>
          <a:solidFill>
            <a:srgbClr val="678034"/>
          </a:solidFill>
        </a:ln>
      </dgm:spPr>
      <dgm:t>
        <a:bodyPr/>
        <a:lstStyle/>
        <a:p>
          <a:r>
            <a:rPr lang="en-US" b="1" dirty="0" smtClean="0"/>
            <a:t>Consumer as Customer of the Reseller Entity</a:t>
          </a:r>
          <a:endParaRPr lang="en-US" b="1" dirty="0"/>
        </a:p>
      </dgm:t>
    </dgm:pt>
    <dgm:pt modelId="{0BDAC0AF-67F1-4906-83B9-444182DDC90B}" type="parTrans" cxnId="{D08DAB11-5ACB-40DC-A21A-4E28E8AC5EAE}">
      <dgm:prSet/>
      <dgm:spPr/>
      <dgm:t>
        <a:bodyPr/>
        <a:lstStyle/>
        <a:p>
          <a:endParaRPr lang="en-US"/>
        </a:p>
      </dgm:t>
    </dgm:pt>
    <dgm:pt modelId="{27F4C220-32BB-449B-8EBD-458071833B94}" type="sibTrans" cxnId="{D08DAB11-5ACB-40DC-A21A-4E28E8AC5EAE}">
      <dgm:prSet/>
      <dgm:spPr/>
      <dgm:t>
        <a:bodyPr/>
        <a:lstStyle/>
        <a:p>
          <a:endParaRPr lang="en-US"/>
        </a:p>
      </dgm:t>
    </dgm:pt>
    <dgm:pt modelId="{8CBE616E-6203-41FA-87BF-29049F4C873A}">
      <dgm:prSet phldrT="[Text]" custT="1"/>
      <dgm:spPr/>
      <dgm:t>
        <a:bodyPr/>
        <a:lstStyle/>
        <a:p>
          <a:endParaRPr lang="en-US" sz="1600" dirty="0" smtClean="0"/>
        </a:p>
      </dgm:t>
    </dgm:pt>
    <dgm:pt modelId="{FADD8D95-6051-442F-B2CB-DD9EA3872F9C}" type="parTrans" cxnId="{AAF58C36-3853-460F-A8F0-947CCD027271}">
      <dgm:prSet/>
      <dgm:spPr/>
      <dgm:t>
        <a:bodyPr/>
        <a:lstStyle/>
        <a:p>
          <a:endParaRPr lang="en-US"/>
        </a:p>
      </dgm:t>
    </dgm:pt>
    <dgm:pt modelId="{81C223FF-6E03-481F-9198-97E69805EF20}" type="sibTrans" cxnId="{AAF58C36-3853-460F-A8F0-947CCD027271}">
      <dgm:prSet/>
      <dgm:spPr/>
      <dgm:t>
        <a:bodyPr/>
        <a:lstStyle/>
        <a:p>
          <a:endParaRPr lang="en-US"/>
        </a:p>
      </dgm:t>
    </dgm:pt>
    <dgm:pt modelId="{D4AC9149-ABFD-4520-BCD7-766EAB27C3EB}">
      <dgm:prSet custT="1"/>
      <dgm:spPr/>
      <dgm:t>
        <a:bodyPr/>
        <a:lstStyle/>
        <a:p>
          <a:r>
            <a:rPr lang="fr-FR" sz="1600" dirty="0" smtClean="0"/>
            <a:t>Personal Configuration (Due dates, </a:t>
          </a:r>
          <a:r>
            <a:rPr lang="fr-FR" sz="1600" dirty="0" err="1" smtClean="0"/>
            <a:t>Billing</a:t>
          </a:r>
          <a:r>
            <a:rPr lang="fr-FR" sz="1600" dirty="0" smtClean="0"/>
            <a:t> </a:t>
          </a:r>
          <a:r>
            <a:rPr lang="fr-FR" sz="1600" dirty="0" err="1" smtClean="0"/>
            <a:t>Schedules</a:t>
          </a:r>
          <a:r>
            <a:rPr lang="fr-FR" sz="1600" dirty="0" smtClean="0"/>
            <a:t>, </a:t>
          </a:r>
          <a:r>
            <a:rPr lang="fr-FR" sz="1600" dirty="0" err="1" smtClean="0"/>
            <a:t>Invoice</a:t>
          </a:r>
          <a:r>
            <a:rPr lang="fr-FR" sz="1600" dirty="0" smtClean="0"/>
            <a:t> Logo etc.) </a:t>
          </a:r>
          <a:endParaRPr lang="en-US" sz="1600" dirty="0"/>
        </a:p>
      </dgm:t>
    </dgm:pt>
    <dgm:pt modelId="{0995D793-45BB-41EF-ADF6-2CCDB50CB562}" type="parTrans" cxnId="{73386B9B-57D0-4F02-8804-4304FB00AF2C}">
      <dgm:prSet/>
      <dgm:spPr/>
      <dgm:t>
        <a:bodyPr/>
        <a:lstStyle/>
        <a:p>
          <a:endParaRPr lang="en-US"/>
        </a:p>
      </dgm:t>
    </dgm:pt>
    <dgm:pt modelId="{5DC2930A-7FFD-4BBB-B688-D0E4FFED72C8}" type="sibTrans" cxnId="{73386B9B-57D0-4F02-8804-4304FB00AF2C}">
      <dgm:prSet/>
      <dgm:spPr/>
      <dgm:t>
        <a:bodyPr/>
        <a:lstStyle/>
        <a:p>
          <a:endParaRPr lang="en-US"/>
        </a:p>
      </dgm:t>
    </dgm:pt>
    <dgm:pt modelId="{6CD4D476-3E3A-4EB8-BC01-ED076DE8AECC}">
      <dgm:prSet phldrT="[Text]" custT="1"/>
      <dgm:spPr/>
      <dgm:t>
        <a:bodyPr/>
        <a:lstStyle/>
        <a:p>
          <a:r>
            <a:rPr lang="en-US" sz="1600" dirty="0" smtClean="0"/>
            <a:t>Receives Invoices directly from the Reseller on its own Invoice Design, schedule, unique notifications etc.</a:t>
          </a:r>
        </a:p>
      </dgm:t>
    </dgm:pt>
    <dgm:pt modelId="{23B2E77B-AE62-4C2D-82B8-38E78A6A3A5A}" type="parTrans" cxnId="{2297DFCC-F4D7-4C14-BF0A-473C8BE73983}">
      <dgm:prSet/>
      <dgm:spPr/>
      <dgm:t>
        <a:bodyPr/>
        <a:lstStyle/>
        <a:p>
          <a:endParaRPr lang="en-US"/>
        </a:p>
      </dgm:t>
    </dgm:pt>
    <dgm:pt modelId="{042390A6-E1DC-4D9B-8B25-E944697A8C11}" type="sibTrans" cxnId="{2297DFCC-F4D7-4C14-BF0A-473C8BE73983}">
      <dgm:prSet/>
      <dgm:spPr/>
      <dgm:t>
        <a:bodyPr/>
        <a:lstStyle/>
        <a:p>
          <a:endParaRPr lang="en-US"/>
        </a:p>
      </dgm:t>
    </dgm:pt>
    <dgm:pt modelId="{F0B26F0A-12DC-4C70-BED5-E9ADCA0AF86F}">
      <dgm:prSet phldrT="[Text]" custT="1"/>
      <dgm:spPr/>
      <dgm:t>
        <a:bodyPr/>
        <a:lstStyle/>
        <a:p>
          <a:r>
            <a:rPr lang="en-US" sz="1600" dirty="0" smtClean="0"/>
            <a:t>Can have its own Invoice Design, Display, Email Notifications, </a:t>
          </a:r>
          <a:r>
            <a:rPr lang="en-US" sz="1600" dirty="0" err="1" smtClean="0"/>
            <a:t>Plugins</a:t>
          </a:r>
          <a:r>
            <a:rPr lang="en-US" sz="1600" dirty="0" smtClean="0"/>
            <a:t>, Reports etc.</a:t>
          </a:r>
        </a:p>
      </dgm:t>
    </dgm:pt>
    <dgm:pt modelId="{2111F640-44D0-4905-9736-F58530B2660E}" type="parTrans" cxnId="{F601EE79-EC49-4BE7-95C9-E886164CED97}">
      <dgm:prSet/>
      <dgm:spPr/>
    </dgm:pt>
    <dgm:pt modelId="{3A1AEEC5-7A5C-4E59-B908-90D4A07EB456}" type="sibTrans" cxnId="{F601EE79-EC49-4BE7-95C9-E886164CED97}">
      <dgm:prSet/>
      <dgm:spPr/>
    </dgm:pt>
    <dgm:pt modelId="{1BD5F426-21B0-45B4-93CD-1A18C02DEAD4}">
      <dgm:prSet custT="1"/>
      <dgm:spPr/>
      <dgm:t>
        <a:bodyPr/>
        <a:lstStyle/>
        <a:p>
          <a:r>
            <a:rPr lang="en-US" sz="1600" dirty="0" smtClean="0"/>
            <a:t>Reseller exists as a Supplier customer in the jBilling Entity as well for Invoicing by the Supplier</a:t>
          </a:r>
          <a:endParaRPr lang="en-US" sz="1600" dirty="0"/>
        </a:p>
      </dgm:t>
    </dgm:pt>
    <dgm:pt modelId="{4F25F58B-3480-4158-B371-575489C99F8D}" type="parTrans" cxnId="{2EE0CE63-6118-42E5-8545-67A6A52ABA9C}">
      <dgm:prSet/>
      <dgm:spPr/>
    </dgm:pt>
    <dgm:pt modelId="{805A7FF6-DB4E-45C6-BBE2-B527D81062CA}" type="sibTrans" cxnId="{2EE0CE63-6118-42E5-8545-67A6A52ABA9C}">
      <dgm:prSet/>
      <dgm:spPr/>
    </dgm:pt>
    <dgm:pt modelId="{86B40F7A-B8BA-45B1-8023-C81056D82CF7}">
      <dgm:prSet custT="1"/>
      <dgm:spPr/>
      <dgm:t>
        <a:bodyPr/>
        <a:lstStyle/>
        <a:p>
          <a:r>
            <a:rPr lang="en-US" sz="1600" dirty="0" smtClean="0"/>
            <a:t>Custom Payment </a:t>
          </a:r>
          <a:r>
            <a:rPr lang="en-US" sz="1600" dirty="0" err="1" smtClean="0"/>
            <a:t>Plugin</a:t>
          </a:r>
          <a:r>
            <a:rPr lang="en-US" sz="1600" dirty="0" smtClean="0"/>
            <a:t>(s) (one or more payment plug-ins, with credentials)</a:t>
          </a:r>
          <a:endParaRPr lang="en-US" sz="1600" dirty="0"/>
        </a:p>
      </dgm:t>
    </dgm:pt>
    <dgm:pt modelId="{2245F5C4-979C-4783-B369-E5EF9F54541A}" type="sibTrans" cxnId="{85D6B500-004C-4681-872A-29EB2BBC18ED}">
      <dgm:prSet/>
      <dgm:spPr/>
      <dgm:t>
        <a:bodyPr/>
        <a:lstStyle/>
        <a:p>
          <a:endParaRPr lang="en-US"/>
        </a:p>
      </dgm:t>
    </dgm:pt>
    <dgm:pt modelId="{11FAD6C9-9569-4E74-AE95-63D5F97456EB}" type="parTrans" cxnId="{85D6B500-004C-4681-872A-29EB2BBC18ED}">
      <dgm:prSet/>
      <dgm:spPr/>
      <dgm:t>
        <a:bodyPr/>
        <a:lstStyle/>
        <a:p>
          <a:endParaRPr lang="en-US"/>
        </a:p>
      </dgm:t>
    </dgm:pt>
    <dgm:pt modelId="{A05B69E6-6585-4839-AA15-1E5C11FABD52}" type="pres">
      <dgm:prSet presAssocID="{3CE6CABF-00C7-458E-9B1F-4C55343FEDC3}" presName="linearFlow" presStyleCnt="0">
        <dgm:presLayoutVars>
          <dgm:dir/>
          <dgm:animLvl val="lvl"/>
          <dgm:resizeHandles val="exact"/>
        </dgm:presLayoutVars>
      </dgm:prSet>
      <dgm:spPr/>
    </dgm:pt>
    <dgm:pt modelId="{F986CDBA-D2A1-413A-A197-428931049E85}" type="pres">
      <dgm:prSet presAssocID="{E8800472-5A31-4EE0-9304-34C8AA56B058}" presName="composite" presStyleCnt="0"/>
      <dgm:spPr/>
    </dgm:pt>
    <dgm:pt modelId="{BDEE5444-B09A-4D39-A440-0E5617BFE8CF}" type="pres">
      <dgm:prSet presAssocID="{E8800472-5A31-4EE0-9304-34C8AA56B0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6EA80-3E0C-4635-90EC-1E6974B455E6}" type="pres">
      <dgm:prSet presAssocID="{E8800472-5A31-4EE0-9304-34C8AA56B058}" presName="descendantText" presStyleLbl="alignAcc1" presStyleIdx="0" presStyleCnt="3" custScaleY="1266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D72A2-33FC-496E-A180-AF71D33275BB}" type="pres">
      <dgm:prSet presAssocID="{868AAE65-ABB6-44F5-8BB1-17F60BD80DE1}" presName="sp" presStyleCnt="0"/>
      <dgm:spPr/>
    </dgm:pt>
    <dgm:pt modelId="{264EBCDA-E926-45F9-90FF-DA5F7A54C46D}" type="pres">
      <dgm:prSet presAssocID="{56562E3C-AB75-4EFA-9C38-FB776D24030B}" presName="composite" presStyleCnt="0"/>
      <dgm:spPr/>
    </dgm:pt>
    <dgm:pt modelId="{E7BB17B0-5563-478C-B608-23301526874B}" type="pres">
      <dgm:prSet presAssocID="{56562E3C-AB75-4EFA-9C38-FB776D24030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3C939-DAF8-4F27-B092-34D4739BF1CB}" type="pres">
      <dgm:prSet presAssocID="{56562E3C-AB75-4EFA-9C38-FB776D24030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967CB-3FE3-4887-A7DB-995736E24BE1}" type="pres">
      <dgm:prSet presAssocID="{79819F54-6FCD-41D1-B7FE-5B09D66AA8CC}" presName="sp" presStyleCnt="0"/>
      <dgm:spPr/>
    </dgm:pt>
    <dgm:pt modelId="{ECAF4E1A-438B-422B-B601-ED74D8F7EBC5}" type="pres">
      <dgm:prSet presAssocID="{217218F6-8450-40DB-8AFE-617D1AA5FFA2}" presName="composite" presStyleCnt="0"/>
      <dgm:spPr/>
    </dgm:pt>
    <dgm:pt modelId="{460AD537-39D4-4A81-9834-D22EE88D84C7}" type="pres">
      <dgm:prSet presAssocID="{217218F6-8450-40DB-8AFE-617D1AA5FFA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7E874-49CB-452C-B748-159A153F7C17}" type="pres">
      <dgm:prSet presAssocID="{217218F6-8450-40DB-8AFE-617D1AA5FFA2}" presName="descendantText" presStyleLbl="alignAcc1" presStyleIdx="2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28E1F-8A3A-4695-991D-1EE2056F3F6A}" type="presOf" srcId="{1BD5F426-21B0-45B4-93CD-1A18C02DEAD4}" destId="{E206EA80-3E0C-4635-90EC-1E6974B455E6}" srcOrd="0" destOrd="3" presId="urn:microsoft.com/office/officeart/2005/8/layout/chevron2"/>
    <dgm:cxn modelId="{85D6B500-004C-4681-872A-29EB2BBC18ED}" srcId="{E8800472-5A31-4EE0-9304-34C8AA56B058}" destId="{86B40F7A-B8BA-45B1-8023-C81056D82CF7}" srcOrd="1" destOrd="0" parTransId="{11FAD6C9-9569-4E74-AE95-63D5F97456EB}" sibTransId="{2245F5C4-979C-4783-B369-E5EF9F54541A}"/>
    <dgm:cxn modelId="{BD44B017-5984-4F70-98F5-AE62E3D7DF45}" type="presOf" srcId="{86B40F7A-B8BA-45B1-8023-C81056D82CF7}" destId="{E206EA80-3E0C-4635-90EC-1E6974B455E6}" srcOrd="0" destOrd="1" presId="urn:microsoft.com/office/officeart/2005/8/layout/chevron2"/>
    <dgm:cxn modelId="{4B6E96F6-AA5B-4CC5-9D77-FCB615CB54E7}" type="presOf" srcId="{3CE6CABF-00C7-458E-9B1F-4C55343FEDC3}" destId="{A05B69E6-6585-4839-AA15-1E5C11FABD52}" srcOrd="0" destOrd="0" presId="urn:microsoft.com/office/officeart/2005/8/layout/chevron2"/>
    <dgm:cxn modelId="{D08DAB11-5ACB-40DC-A21A-4E28E8AC5EAE}" srcId="{3CE6CABF-00C7-458E-9B1F-4C55343FEDC3}" destId="{217218F6-8450-40DB-8AFE-617D1AA5FFA2}" srcOrd="2" destOrd="0" parTransId="{0BDAC0AF-67F1-4906-83B9-444182DDC90B}" sibTransId="{27F4C220-32BB-449B-8EBD-458071833B94}"/>
    <dgm:cxn modelId="{AF81BECE-1337-4F9B-B1D1-537C2A546D1C}" srcId="{E8800472-5A31-4EE0-9304-34C8AA56B058}" destId="{01272D67-D928-4B56-A866-D91C8C797F9A}" srcOrd="0" destOrd="0" parTransId="{52FD2B89-7DFF-4B2C-8CF5-3045C31D7A32}" sibTransId="{0DCE5828-2315-4C57-824B-CE6DBB17C5B3}"/>
    <dgm:cxn modelId="{73386B9B-57D0-4F02-8804-4304FB00AF2C}" srcId="{E8800472-5A31-4EE0-9304-34C8AA56B058}" destId="{D4AC9149-ABFD-4520-BCD7-766EAB27C3EB}" srcOrd="2" destOrd="0" parTransId="{0995D793-45BB-41EF-ADF6-2CCDB50CB562}" sibTransId="{5DC2930A-7FFD-4BBB-B688-D0E4FFED72C8}"/>
    <dgm:cxn modelId="{AAF58C36-3853-460F-A8F0-947CCD027271}" srcId="{217218F6-8450-40DB-8AFE-617D1AA5FFA2}" destId="{8CBE616E-6203-41FA-87BF-29049F4C873A}" srcOrd="0" destOrd="0" parTransId="{FADD8D95-6051-442F-B2CB-DD9EA3872F9C}" sibTransId="{81C223FF-6E03-481F-9198-97E69805EF20}"/>
    <dgm:cxn modelId="{1F17D15A-ADAD-4CE5-94AE-0E33654112FD}" type="presOf" srcId="{01272D67-D928-4B56-A866-D91C8C797F9A}" destId="{E206EA80-3E0C-4635-90EC-1E6974B455E6}" srcOrd="0" destOrd="0" presId="urn:microsoft.com/office/officeart/2005/8/layout/chevron2"/>
    <dgm:cxn modelId="{9ACDDAA9-C9B8-4E60-AB18-87448AE56804}" type="presOf" srcId="{8CBE616E-6203-41FA-87BF-29049F4C873A}" destId="{8637E874-49CB-452C-B748-159A153F7C17}" srcOrd="0" destOrd="0" presId="urn:microsoft.com/office/officeart/2005/8/layout/chevron2"/>
    <dgm:cxn modelId="{F601EE79-EC49-4BE7-95C9-E886164CED97}" srcId="{56562E3C-AB75-4EFA-9C38-FB776D24030B}" destId="{F0B26F0A-12DC-4C70-BED5-E9ADCA0AF86F}" srcOrd="1" destOrd="0" parTransId="{2111F640-44D0-4905-9736-F58530B2660E}" sibTransId="{3A1AEEC5-7A5C-4E59-B908-90D4A07EB456}"/>
    <dgm:cxn modelId="{D56FCBD3-8D84-449C-A8EC-4123CDF64E91}" type="presOf" srcId="{56562E3C-AB75-4EFA-9C38-FB776D24030B}" destId="{E7BB17B0-5563-478C-B608-23301526874B}" srcOrd="0" destOrd="0" presId="urn:microsoft.com/office/officeart/2005/8/layout/chevron2"/>
    <dgm:cxn modelId="{B79ABE06-4371-4526-93FE-6952E1F95DCA}" srcId="{3CE6CABF-00C7-458E-9B1F-4C55343FEDC3}" destId="{E8800472-5A31-4EE0-9304-34C8AA56B058}" srcOrd="0" destOrd="0" parTransId="{DA9978C6-DE54-4FA2-A980-F4095F2876AE}" sibTransId="{868AAE65-ABB6-44F5-8BB1-17F60BD80DE1}"/>
    <dgm:cxn modelId="{813828C9-B5C0-41AD-ABD6-502F87101D2B}" type="presOf" srcId="{F0B26F0A-12DC-4C70-BED5-E9ADCA0AF86F}" destId="{4A43C939-DAF8-4F27-B092-34D4739BF1CB}" srcOrd="0" destOrd="1" presId="urn:microsoft.com/office/officeart/2005/8/layout/chevron2"/>
    <dgm:cxn modelId="{A4F28313-D4A1-4E78-8FFF-8A70152D5C97}" type="presOf" srcId="{E8800472-5A31-4EE0-9304-34C8AA56B058}" destId="{BDEE5444-B09A-4D39-A440-0E5617BFE8CF}" srcOrd="0" destOrd="0" presId="urn:microsoft.com/office/officeart/2005/8/layout/chevron2"/>
    <dgm:cxn modelId="{D4F170C5-C554-401A-9884-2BFD1B4A6A44}" type="presOf" srcId="{6CD4D476-3E3A-4EB8-BC01-ED076DE8AECC}" destId="{8637E874-49CB-452C-B748-159A153F7C17}" srcOrd="0" destOrd="1" presId="urn:microsoft.com/office/officeart/2005/8/layout/chevron2"/>
    <dgm:cxn modelId="{AC675780-D01F-4631-A6F6-30E103E8C27F}" type="presOf" srcId="{D4AC9149-ABFD-4520-BCD7-766EAB27C3EB}" destId="{E206EA80-3E0C-4635-90EC-1E6974B455E6}" srcOrd="0" destOrd="2" presId="urn:microsoft.com/office/officeart/2005/8/layout/chevron2"/>
    <dgm:cxn modelId="{AFFD8DA6-960F-4EED-802C-0DC0C1636024}" type="presOf" srcId="{8F78D01A-A5C0-4F8D-9ACD-94AB9F93DE22}" destId="{4A43C939-DAF8-4F27-B092-34D4739BF1CB}" srcOrd="0" destOrd="0" presId="urn:microsoft.com/office/officeart/2005/8/layout/chevron2"/>
    <dgm:cxn modelId="{8F621F66-77F8-42C1-9517-749EC167A035}" srcId="{56562E3C-AB75-4EFA-9C38-FB776D24030B}" destId="{8F78D01A-A5C0-4F8D-9ACD-94AB9F93DE22}" srcOrd="0" destOrd="0" parTransId="{A9A20B13-B78C-46B8-84D7-40D7BBF1BFA6}" sibTransId="{B5D4933D-155B-49AB-8A56-53FC9997B958}"/>
    <dgm:cxn modelId="{225DD694-9395-4B45-A88D-061DC72CF986}" srcId="{3CE6CABF-00C7-458E-9B1F-4C55343FEDC3}" destId="{56562E3C-AB75-4EFA-9C38-FB776D24030B}" srcOrd="1" destOrd="0" parTransId="{F507EA02-FB7C-4C34-BA40-2ADA7EE6E7E7}" sibTransId="{79819F54-6FCD-41D1-B7FE-5B09D66AA8CC}"/>
    <dgm:cxn modelId="{2297DFCC-F4D7-4C14-BF0A-473C8BE73983}" srcId="{217218F6-8450-40DB-8AFE-617D1AA5FFA2}" destId="{6CD4D476-3E3A-4EB8-BC01-ED076DE8AECC}" srcOrd="1" destOrd="0" parTransId="{23B2E77B-AE62-4C2D-82B8-38E78A6A3A5A}" sibTransId="{042390A6-E1DC-4D9B-8B25-E944697A8C11}"/>
    <dgm:cxn modelId="{2EE0CE63-6118-42E5-8545-67A6A52ABA9C}" srcId="{E8800472-5A31-4EE0-9304-34C8AA56B058}" destId="{1BD5F426-21B0-45B4-93CD-1A18C02DEAD4}" srcOrd="3" destOrd="0" parTransId="{4F25F58B-3480-4158-B371-575489C99F8D}" sibTransId="{805A7FF6-DB4E-45C6-BBE2-B527D81062CA}"/>
    <dgm:cxn modelId="{5C07D390-1CD1-4CAF-9284-948D05B69C63}" type="presOf" srcId="{217218F6-8450-40DB-8AFE-617D1AA5FFA2}" destId="{460AD537-39D4-4A81-9834-D22EE88D84C7}" srcOrd="0" destOrd="0" presId="urn:microsoft.com/office/officeart/2005/8/layout/chevron2"/>
    <dgm:cxn modelId="{3B24FB55-41E8-452B-B5A0-44B113032D77}" type="presParOf" srcId="{A05B69E6-6585-4839-AA15-1E5C11FABD52}" destId="{F986CDBA-D2A1-413A-A197-428931049E85}" srcOrd="0" destOrd="0" presId="urn:microsoft.com/office/officeart/2005/8/layout/chevron2"/>
    <dgm:cxn modelId="{65C0F663-8386-4CEB-8644-2F7FD770DE54}" type="presParOf" srcId="{F986CDBA-D2A1-413A-A197-428931049E85}" destId="{BDEE5444-B09A-4D39-A440-0E5617BFE8CF}" srcOrd="0" destOrd="0" presId="urn:microsoft.com/office/officeart/2005/8/layout/chevron2"/>
    <dgm:cxn modelId="{9A008541-1D8C-48D7-ACCC-33A433F48AD5}" type="presParOf" srcId="{F986CDBA-D2A1-413A-A197-428931049E85}" destId="{E206EA80-3E0C-4635-90EC-1E6974B455E6}" srcOrd="1" destOrd="0" presId="urn:microsoft.com/office/officeart/2005/8/layout/chevron2"/>
    <dgm:cxn modelId="{FA200FB0-9C68-4B0F-89D1-5270E092A56B}" type="presParOf" srcId="{A05B69E6-6585-4839-AA15-1E5C11FABD52}" destId="{826D72A2-33FC-496E-A180-AF71D33275BB}" srcOrd="1" destOrd="0" presId="urn:microsoft.com/office/officeart/2005/8/layout/chevron2"/>
    <dgm:cxn modelId="{747F3411-08CB-4ACB-B9FE-7947DBDC1D82}" type="presParOf" srcId="{A05B69E6-6585-4839-AA15-1E5C11FABD52}" destId="{264EBCDA-E926-45F9-90FF-DA5F7A54C46D}" srcOrd="2" destOrd="0" presId="urn:microsoft.com/office/officeart/2005/8/layout/chevron2"/>
    <dgm:cxn modelId="{36108A23-D901-4A3D-AA20-45441BB618E1}" type="presParOf" srcId="{264EBCDA-E926-45F9-90FF-DA5F7A54C46D}" destId="{E7BB17B0-5563-478C-B608-23301526874B}" srcOrd="0" destOrd="0" presId="urn:microsoft.com/office/officeart/2005/8/layout/chevron2"/>
    <dgm:cxn modelId="{74853337-B9ED-4217-B896-60E3C6461B77}" type="presParOf" srcId="{264EBCDA-E926-45F9-90FF-DA5F7A54C46D}" destId="{4A43C939-DAF8-4F27-B092-34D4739BF1CB}" srcOrd="1" destOrd="0" presId="urn:microsoft.com/office/officeart/2005/8/layout/chevron2"/>
    <dgm:cxn modelId="{9B866B95-2B33-45DB-9C5B-3710277A5981}" type="presParOf" srcId="{A05B69E6-6585-4839-AA15-1E5C11FABD52}" destId="{6E3967CB-3FE3-4887-A7DB-995736E24BE1}" srcOrd="3" destOrd="0" presId="urn:microsoft.com/office/officeart/2005/8/layout/chevron2"/>
    <dgm:cxn modelId="{9891AA69-781C-44F3-8F61-22883BC099D7}" type="presParOf" srcId="{A05B69E6-6585-4839-AA15-1E5C11FABD52}" destId="{ECAF4E1A-438B-422B-B601-ED74D8F7EBC5}" srcOrd="4" destOrd="0" presId="urn:microsoft.com/office/officeart/2005/8/layout/chevron2"/>
    <dgm:cxn modelId="{65DABDF6-EA82-433B-A3B5-42443B0F45EC}" type="presParOf" srcId="{ECAF4E1A-438B-422B-B601-ED74D8F7EBC5}" destId="{460AD537-39D4-4A81-9834-D22EE88D84C7}" srcOrd="0" destOrd="0" presId="urn:microsoft.com/office/officeart/2005/8/layout/chevron2"/>
    <dgm:cxn modelId="{80C6579E-58D2-4C6D-8AFC-D0EA636BE5E6}" type="presParOf" srcId="{ECAF4E1A-438B-422B-B601-ED74D8F7EBC5}" destId="{8637E874-49CB-452C-B748-159A153F7C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EE5444-B09A-4D39-A440-0E5617BFE8CF}">
      <dsp:nvSpPr>
        <dsp:cNvPr id="0" name=""/>
        <dsp:cNvSpPr/>
      </dsp:nvSpPr>
      <dsp:spPr>
        <a:xfrm rot="5400000">
          <a:off x="-235316" y="252175"/>
          <a:ext cx="1568773" cy="1098141"/>
        </a:xfrm>
        <a:prstGeom prst="chevron">
          <a:avLst/>
        </a:prstGeom>
        <a:solidFill>
          <a:srgbClr val="698335"/>
        </a:solidFill>
        <a:ln w="25400" cap="flat" cmpd="sng" algn="ctr">
          <a:solidFill>
            <a:srgbClr val="69833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Supplier as jBilling Company</a:t>
          </a:r>
          <a:endParaRPr lang="en-US" sz="1100" b="1" kern="1200" dirty="0"/>
        </a:p>
      </dsp:txBody>
      <dsp:txXfrm rot="5400000">
        <a:off x="-235316" y="252175"/>
        <a:ext cx="1568773" cy="1098141"/>
      </dsp:txXfrm>
    </dsp:sp>
    <dsp:sp modelId="{E206EA80-3E0C-4635-90EC-1E6974B455E6}">
      <dsp:nvSpPr>
        <dsp:cNvPr id="0" name=""/>
        <dsp:cNvSpPr/>
      </dsp:nvSpPr>
      <dsp:spPr>
        <a:xfrm rot="5400000">
          <a:off x="4141303" y="-3039018"/>
          <a:ext cx="1045134" cy="7131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Being a company, able to use out of box features like: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 Invoice Design (applies to all customers, reseller or child)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 Payment </a:t>
          </a:r>
          <a:r>
            <a:rPr lang="en-US" sz="1600" kern="1200" dirty="0" err="1" smtClean="0"/>
            <a:t>Plugin</a:t>
          </a:r>
          <a:r>
            <a:rPr lang="en-US" sz="1600" kern="1200" dirty="0" smtClean="0"/>
            <a:t>(s) (one or more payment plug-ins, with credentials)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Personal Configuration (Due dates, </a:t>
          </a:r>
          <a:r>
            <a:rPr lang="fr-FR" sz="1600" kern="1200" dirty="0" err="1" smtClean="0"/>
            <a:t>Billing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Schedules</a:t>
          </a:r>
          <a:r>
            <a:rPr lang="fr-FR" sz="1600" kern="1200" dirty="0" smtClean="0"/>
            <a:t>, </a:t>
          </a:r>
          <a:r>
            <a:rPr lang="fr-FR" sz="1600" kern="1200" dirty="0" err="1" smtClean="0"/>
            <a:t>Invoice</a:t>
          </a:r>
          <a:r>
            <a:rPr lang="fr-FR" sz="1600" kern="1200" dirty="0" smtClean="0"/>
            <a:t> Logo etc.) </a:t>
          </a:r>
          <a:endParaRPr lang="en-US" sz="1600" kern="1200" dirty="0"/>
        </a:p>
      </dsp:txBody>
      <dsp:txXfrm rot="5400000">
        <a:off x="4141303" y="-3039018"/>
        <a:ext cx="1045134" cy="7131458"/>
      </dsp:txXfrm>
    </dsp:sp>
    <dsp:sp modelId="{E7BB17B0-5563-478C-B608-23301526874B}">
      <dsp:nvSpPr>
        <dsp:cNvPr id="0" name=""/>
        <dsp:cNvSpPr/>
      </dsp:nvSpPr>
      <dsp:spPr>
        <a:xfrm rot="5400000">
          <a:off x="-235316" y="1627320"/>
          <a:ext cx="1568773" cy="1098141"/>
        </a:xfrm>
        <a:prstGeom prst="chevron">
          <a:avLst/>
        </a:prstGeom>
        <a:solidFill>
          <a:srgbClr val="698335"/>
        </a:solidFill>
        <a:ln w="25400" cap="flat" cmpd="sng" algn="ctr">
          <a:solidFill>
            <a:srgbClr val="69833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Reseller as Parent jBilling User</a:t>
          </a:r>
          <a:endParaRPr lang="en-US" sz="1100" b="1" kern="1200" dirty="0"/>
        </a:p>
      </dsp:txBody>
      <dsp:txXfrm rot="5400000">
        <a:off x="-235316" y="1627320"/>
        <a:ext cx="1568773" cy="1098141"/>
      </dsp:txXfrm>
    </dsp:sp>
    <dsp:sp modelId="{4A43C939-DAF8-4F27-B092-34D4739BF1CB}">
      <dsp:nvSpPr>
        <dsp:cNvPr id="0" name=""/>
        <dsp:cNvSpPr/>
      </dsp:nvSpPr>
      <dsp:spPr>
        <a:xfrm rot="5400000">
          <a:off x="4154019" y="-1663873"/>
          <a:ext cx="1019703" cy="7131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Has to use the existing Invoice design configured at the company level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Cannot use alternate payment gateway to route payments for their sub-accounts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Cannot use exclusive billing runs, Invoice due dates, many other configurations available at the company level</a:t>
          </a:r>
        </a:p>
      </dsp:txBody>
      <dsp:txXfrm rot="5400000">
        <a:off x="4154019" y="-1663873"/>
        <a:ext cx="1019703" cy="7131458"/>
      </dsp:txXfrm>
    </dsp:sp>
    <dsp:sp modelId="{460AD537-39D4-4A81-9834-D22EE88D84C7}">
      <dsp:nvSpPr>
        <dsp:cNvPr id="0" name=""/>
        <dsp:cNvSpPr/>
      </dsp:nvSpPr>
      <dsp:spPr>
        <a:xfrm rot="5400000">
          <a:off x="-235316" y="3002465"/>
          <a:ext cx="1568773" cy="1098141"/>
        </a:xfrm>
        <a:prstGeom prst="chevron">
          <a:avLst/>
        </a:prstGeom>
        <a:solidFill>
          <a:srgbClr val="698335"/>
        </a:solidFill>
        <a:ln w="25400" cap="flat" cmpd="sng" algn="ctr">
          <a:solidFill>
            <a:srgbClr val="69833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Consumer as Child jBilling User</a:t>
          </a:r>
          <a:endParaRPr lang="en-US" sz="1100" b="1" kern="1200" dirty="0"/>
        </a:p>
      </dsp:txBody>
      <dsp:txXfrm rot="5400000">
        <a:off x="-235316" y="3002465"/>
        <a:ext cx="1568773" cy="1098141"/>
      </dsp:txXfrm>
    </dsp:sp>
    <dsp:sp modelId="{8637E874-49CB-452C-B748-159A153F7C17}">
      <dsp:nvSpPr>
        <dsp:cNvPr id="0" name=""/>
        <dsp:cNvSpPr/>
      </dsp:nvSpPr>
      <dsp:spPr>
        <a:xfrm rot="5400000">
          <a:off x="4154019" y="-288727"/>
          <a:ext cx="1019703" cy="7131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 jBilling Customer with all features/options available as a Customer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 Child Customer will still receive Invoices from the Company on behalf of a Reseller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 smtClean="0"/>
        </a:p>
      </dsp:txBody>
      <dsp:txXfrm rot="5400000">
        <a:off x="4154019" y="-288727"/>
        <a:ext cx="1019703" cy="71314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EE5444-B09A-4D39-A440-0E5617BFE8CF}">
      <dsp:nvSpPr>
        <dsp:cNvPr id="0" name=""/>
        <dsp:cNvSpPr/>
      </dsp:nvSpPr>
      <dsp:spPr>
        <a:xfrm rot="5400000">
          <a:off x="-240346" y="384301"/>
          <a:ext cx="1602310" cy="1121617"/>
        </a:xfrm>
        <a:prstGeom prst="chevron">
          <a:avLst/>
        </a:prstGeom>
        <a:solidFill>
          <a:srgbClr val="607731"/>
        </a:solidFill>
        <a:ln w="25400" cap="flat" cmpd="sng" algn="ctr">
          <a:solidFill>
            <a:srgbClr val="6780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Supplier as jBilling Entity</a:t>
          </a:r>
          <a:endParaRPr lang="en-US" sz="1100" b="1" kern="1200" dirty="0"/>
        </a:p>
      </dsp:txBody>
      <dsp:txXfrm rot="5400000">
        <a:off x="-240346" y="384301"/>
        <a:ext cx="1602310" cy="1121617"/>
      </dsp:txXfrm>
    </dsp:sp>
    <dsp:sp modelId="{E206EA80-3E0C-4635-90EC-1E6974B455E6}">
      <dsp:nvSpPr>
        <dsp:cNvPr id="0" name=""/>
        <dsp:cNvSpPr/>
      </dsp:nvSpPr>
      <dsp:spPr>
        <a:xfrm rot="5400000">
          <a:off x="4015957" y="-2889285"/>
          <a:ext cx="1319301" cy="7107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 Invoice Design (applies to all customers, reseller or child)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 Payment </a:t>
          </a:r>
          <a:r>
            <a:rPr lang="en-US" sz="1600" kern="1200" dirty="0" err="1" smtClean="0"/>
            <a:t>Plugin</a:t>
          </a:r>
          <a:r>
            <a:rPr lang="en-US" sz="1600" kern="1200" dirty="0" smtClean="0"/>
            <a:t>(s) (one or more payment plug-ins, with credentials)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Personal Configuration (Due dates, </a:t>
          </a:r>
          <a:r>
            <a:rPr lang="fr-FR" sz="1600" kern="1200" dirty="0" err="1" smtClean="0"/>
            <a:t>Billing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Schedules</a:t>
          </a:r>
          <a:r>
            <a:rPr lang="fr-FR" sz="1600" kern="1200" dirty="0" smtClean="0"/>
            <a:t>, </a:t>
          </a:r>
          <a:r>
            <a:rPr lang="fr-FR" sz="1600" kern="1200" dirty="0" err="1" smtClean="0"/>
            <a:t>Invoice</a:t>
          </a:r>
          <a:r>
            <a:rPr lang="fr-FR" sz="1600" kern="1200" dirty="0" smtClean="0"/>
            <a:t> Logo etc.)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Reseller exists as a Supplier customer in the jBilling Entity as well for Invoicing by the Supplier</a:t>
          </a:r>
          <a:endParaRPr lang="en-US" sz="1600" kern="1200" dirty="0"/>
        </a:p>
      </dsp:txBody>
      <dsp:txXfrm rot="5400000">
        <a:off x="4015957" y="-2889285"/>
        <a:ext cx="1319301" cy="7107982"/>
      </dsp:txXfrm>
    </dsp:sp>
    <dsp:sp modelId="{E7BB17B0-5563-478C-B608-23301526874B}">
      <dsp:nvSpPr>
        <dsp:cNvPr id="0" name=""/>
        <dsp:cNvSpPr/>
      </dsp:nvSpPr>
      <dsp:spPr>
        <a:xfrm rot="5400000">
          <a:off x="-240346" y="1799255"/>
          <a:ext cx="1602310" cy="1121617"/>
        </a:xfrm>
        <a:prstGeom prst="chevron">
          <a:avLst/>
        </a:prstGeom>
        <a:solidFill>
          <a:srgbClr val="607731"/>
        </a:solidFill>
        <a:ln w="25400" cap="flat" cmpd="sng" algn="ctr">
          <a:solidFill>
            <a:srgbClr val="6780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Reseller as Child Entity</a:t>
          </a:r>
          <a:endParaRPr lang="en-US" sz="1100" b="1" kern="1200" dirty="0"/>
        </a:p>
      </dsp:txBody>
      <dsp:txXfrm rot="5400000">
        <a:off x="-240346" y="1799255"/>
        <a:ext cx="1602310" cy="1121617"/>
      </dsp:txXfrm>
    </dsp:sp>
    <dsp:sp modelId="{4A43C939-DAF8-4F27-B092-34D4739BF1CB}">
      <dsp:nvSpPr>
        <dsp:cNvPr id="0" name=""/>
        <dsp:cNvSpPr/>
      </dsp:nvSpPr>
      <dsp:spPr>
        <a:xfrm rot="5400000">
          <a:off x="4154857" y="-1474331"/>
          <a:ext cx="1041502" cy="7107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Reseller is also a jBilling Company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 have its own Invoice Design, Display, Email Notifications, </a:t>
          </a:r>
          <a:r>
            <a:rPr lang="en-US" sz="1600" kern="1200" dirty="0" err="1" smtClean="0"/>
            <a:t>Plugins</a:t>
          </a:r>
          <a:r>
            <a:rPr lang="en-US" sz="1600" kern="1200" dirty="0" smtClean="0"/>
            <a:t>, Reports etc.</a:t>
          </a:r>
        </a:p>
      </dsp:txBody>
      <dsp:txXfrm rot="5400000">
        <a:off x="4154857" y="-1474331"/>
        <a:ext cx="1041502" cy="7107982"/>
      </dsp:txXfrm>
    </dsp:sp>
    <dsp:sp modelId="{460AD537-39D4-4A81-9834-D22EE88D84C7}">
      <dsp:nvSpPr>
        <dsp:cNvPr id="0" name=""/>
        <dsp:cNvSpPr/>
      </dsp:nvSpPr>
      <dsp:spPr>
        <a:xfrm rot="5400000">
          <a:off x="-240346" y="3214208"/>
          <a:ext cx="1602310" cy="1121617"/>
        </a:xfrm>
        <a:prstGeom prst="chevron">
          <a:avLst/>
        </a:prstGeom>
        <a:solidFill>
          <a:srgbClr val="607731"/>
        </a:solidFill>
        <a:ln w="25400" cap="flat" cmpd="sng" algn="ctr">
          <a:solidFill>
            <a:srgbClr val="6780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Consumer as Customer of the Reseller Entity</a:t>
          </a:r>
          <a:endParaRPr lang="en-US" sz="1100" b="1" kern="1200" dirty="0"/>
        </a:p>
      </dsp:txBody>
      <dsp:txXfrm rot="5400000">
        <a:off x="-240346" y="3214208"/>
        <a:ext cx="1602310" cy="1121617"/>
      </dsp:txXfrm>
    </dsp:sp>
    <dsp:sp modelId="{8637E874-49CB-452C-B748-159A153F7C17}">
      <dsp:nvSpPr>
        <dsp:cNvPr id="0" name=""/>
        <dsp:cNvSpPr/>
      </dsp:nvSpPr>
      <dsp:spPr>
        <a:xfrm rot="5400000">
          <a:off x="4154857" y="-59377"/>
          <a:ext cx="1041502" cy="7107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Receives Invoices directly from the Reseller on its own Invoice Design, schedule, unique notifications etc.</a:t>
          </a:r>
        </a:p>
      </dsp:txBody>
      <dsp:txXfrm rot="5400000">
        <a:off x="4154857" y="-59377"/>
        <a:ext cx="1041502" cy="710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D457D6-2494-5943-B2BD-348FD6410F5C}" type="datetimeFigureOut">
              <a:rPr lang="en-US"/>
              <a:pPr>
                <a:defRPr/>
              </a:pPr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1E08BE-AE65-0C4C-A0B8-CE6117E05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001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17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778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929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868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0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996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127094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Company Hierarchies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2197100" y="19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996"/>
            <a:ext cx="8395398" cy="42697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Company Hierarchies introduces a hierarchy of companies in jBilling, where we can have a Root Entity, Parent Entity and a Child Entity. </a:t>
            </a:r>
          </a:p>
          <a:p>
            <a:endParaRPr lang="en-US" sz="2800" dirty="0" smtClean="0"/>
          </a:p>
          <a:p>
            <a:r>
              <a:rPr lang="en-US" sz="2800" dirty="0" smtClean="0"/>
              <a:t>Company Hierarchy feature was implemented to address the common billing requirements of </a:t>
            </a:r>
            <a:r>
              <a:rPr lang="en-US" sz="2800" dirty="0" smtClean="0"/>
              <a:t>Whole-Sale </a:t>
            </a:r>
            <a:r>
              <a:rPr lang="en-US" sz="2800" dirty="0" smtClean="0"/>
              <a:t>&amp; Retail Pricing Requirements or similarly to manage Parent/Reseller company billing requirements.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799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it? </a:t>
            </a:r>
            <a:br>
              <a:rPr lang="en-US" dirty="0" smtClean="0"/>
            </a:br>
            <a:r>
              <a:rPr lang="en-US" sz="2200" dirty="0" smtClean="0"/>
              <a:t>Without company hierarchies…</a:t>
            </a:r>
            <a:endParaRPr lang="en-US" sz="2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434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28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What you cannot do with </a:t>
            </a:r>
            <a:br>
              <a:rPr lang="en-US" i="1" dirty="0" smtClean="0"/>
            </a:br>
            <a:r>
              <a:rPr lang="en-US" i="1" dirty="0" smtClean="0"/>
              <a:t>Parent-Child User hierarchies?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The Child Customer of the Reseller receives invoice directly from the Reseller</a:t>
            </a:r>
          </a:p>
          <a:p>
            <a:r>
              <a:rPr lang="en-US" sz="2800" i="1" dirty="0" smtClean="0"/>
              <a:t>The Reseller can configure its own payment gateways</a:t>
            </a:r>
          </a:p>
          <a:p>
            <a:r>
              <a:rPr lang="en-US" sz="2800" i="1" dirty="0" smtClean="0"/>
              <a:t>Have separate configuration for Invoice Display, Billing Runs, Payment plug-ins, Email Notifications and what not?</a:t>
            </a:r>
          </a:p>
        </p:txBody>
      </p:sp>
    </p:spTree>
    <p:extLst>
      <p:ext uri="{BB962C8B-B14F-4D97-AF65-F5344CB8AC3E}">
        <p14:creationId xmlns:p14="http://schemas.microsoft.com/office/powerpoint/2010/main" xmlns="" val="4275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it? </a:t>
            </a:r>
            <a:br>
              <a:rPr lang="en-US" dirty="0" smtClean="0"/>
            </a:br>
            <a:r>
              <a:rPr lang="en-US" sz="2200" u="sng" dirty="0" smtClean="0"/>
              <a:t>WITH Company Hierarchy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4581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28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1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Shared Data: Products/Categories/Plans/Assets/Meta Fields/Rate Cards</a:t>
            </a:r>
          </a:p>
          <a:p>
            <a:pPr lvl="1"/>
            <a:r>
              <a:rPr lang="en-US" sz="2000" dirty="0" smtClean="0"/>
              <a:t>The Parent Entity can always view the data of Child Entity</a:t>
            </a:r>
          </a:p>
          <a:p>
            <a:r>
              <a:rPr lang="en-US" sz="2400" dirty="0" smtClean="0"/>
              <a:t>Impersonation: The parent entity can impersonate a child entity to perform actions like configuration, place order etc.</a:t>
            </a:r>
          </a:p>
          <a:p>
            <a:r>
              <a:rPr lang="en-US" sz="2400" dirty="0" smtClean="0"/>
              <a:t>Reseller as a Customer of the Parent Entity allows Invoicing according to the separate rules of the Supplier Entity</a:t>
            </a:r>
          </a:p>
          <a:p>
            <a:r>
              <a:rPr lang="en-US" sz="2400" dirty="0" smtClean="0"/>
              <a:t>All Invoices of all customers of a Child Entity also end up into the Invoice of the Reseller Customer with the Supplier Entity at Reseller Rates by 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779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r>
              <a:rPr lang="en-US" dirty="0" smtClean="0"/>
              <a:t>n</a:t>
            </a:r>
            <a:r>
              <a:rPr lang="en-US" dirty="0" smtClean="0"/>
              <a:t>ew Global/Shared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39269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Global/Shared Entities</a:t>
            </a:r>
          </a:p>
          <a:p>
            <a:pPr lvl="1"/>
            <a:r>
              <a:rPr lang="en-US" sz="2000" dirty="0" smtClean="0"/>
              <a:t>Product Category</a:t>
            </a:r>
          </a:p>
          <a:p>
            <a:pPr lvl="1"/>
            <a:r>
              <a:rPr lang="en-US" sz="2400" dirty="0" smtClean="0"/>
              <a:t>Product</a:t>
            </a:r>
          </a:p>
          <a:p>
            <a:pPr lvl="1"/>
            <a:r>
              <a:rPr lang="en-US" sz="2400" dirty="0" smtClean="0"/>
              <a:t>Plan </a:t>
            </a:r>
          </a:p>
          <a:p>
            <a:pPr lvl="1"/>
            <a:r>
              <a:rPr lang="en-US" sz="2400" dirty="0" smtClean="0"/>
              <a:t>Asset</a:t>
            </a:r>
          </a:p>
          <a:p>
            <a:pPr lvl="1"/>
            <a:r>
              <a:rPr lang="en-US" sz="2400" dirty="0" smtClean="0"/>
              <a:t>Price Model</a:t>
            </a:r>
          </a:p>
          <a:p>
            <a:r>
              <a:rPr lang="en-US" dirty="0" smtClean="0"/>
              <a:t>Shared with all companies under a parent including with the Parent</a:t>
            </a:r>
          </a:p>
          <a:p>
            <a:r>
              <a:rPr lang="en-US" dirty="0" smtClean="0"/>
              <a:t>Global Plans can use Global Products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219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948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Reporting has been enhanced to optionall</a:t>
            </a:r>
            <a:r>
              <a:rPr lang="en-US" dirty="0" smtClean="0"/>
              <a:t>y </a:t>
            </a:r>
            <a:br>
              <a:rPr lang="en-US" dirty="0" smtClean="0"/>
            </a:br>
            <a:r>
              <a:rPr lang="en-US" dirty="0" smtClean="0"/>
              <a:t>include data of Child Entities</a:t>
            </a:r>
          </a:p>
          <a:p>
            <a:r>
              <a:rPr lang="en-US" dirty="0" smtClean="0"/>
              <a:t>This is configurable on the Report GUI</a:t>
            </a:r>
          </a:p>
          <a:p>
            <a:r>
              <a:rPr lang="en-US" dirty="0" smtClean="0"/>
              <a:t>Report may include a sub-set of Child Entities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3490421"/>
      </p:ext>
    </p:extLst>
  </p:cSld>
  <p:clrMapOvr>
    <a:masterClrMapping/>
  </p:clrMapOvr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jbilling_academy-presentation_template.pot</Template>
  <TotalTime>729</TotalTime>
  <Words>483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jbilling_academy-presentation_template</vt:lpstr>
      <vt:lpstr>Slide 1</vt:lpstr>
      <vt:lpstr>What is it?</vt:lpstr>
      <vt:lpstr>Why do we need it?  Without company hierarchies…</vt:lpstr>
      <vt:lpstr>What you cannot do with  Parent-Child User hierarchies?</vt:lpstr>
      <vt:lpstr>Why do we need it?  WITH Company Hierarchy </vt:lpstr>
      <vt:lpstr>Other Features…</vt:lpstr>
      <vt:lpstr>..new Global/Shared Entities</vt:lpstr>
      <vt:lpstr>Reports</vt:lpstr>
    </vt:vector>
  </TitlesOfParts>
  <Company>LongerDays.com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Vikas</cp:lastModifiedBy>
  <cp:revision>60</cp:revision>
  <dcterms:created xsi:type="dcterms:W3CDTF">2012-02-10T14:50:52Z</dcterms:created>
  <dcterms:modified xsi:type="dcterms:W3CDTF">2013-10-22T07:01:58Z</dcterms:modified>
</cp:coreProperties>
</file>