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24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2" r:id="rId12"/>
    <p:sldId id="353" r:id="rId13"/>
    <p:sldId id="354" r:id="rId14"/>
    <p:sldId id="356" r:id="rId15"/>
    <p:sldId id="355" r:id="rId16"/>
    <p:sldId id="35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BC3A"/>
    <a:srgbClr val="878787"/>
    <a:srgbClr val="535353"/>
    <a:srgbClr val="6C6C6C"/>
    <a:srgbClr val="4F6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2C69D-B421-4D41-BF7B-5FCD70CAB495}" type="datetimeFigureOut">
              <a:rPr lang="en-US" smtClean="0"/>
              <a:t>14-04-16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9C6DF-0B67-374C-807E-87810700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5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14-04-16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9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14-04-16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2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14-04-16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5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14-04-16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2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14-04-16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4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14-04-16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8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14-04-16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1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14-04-16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5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14-04-16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9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14-04-16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14-04-16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2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6895A-2A97-CB46-BCD8-EB5446969289}" type="datetimeFigureOut">
              <a:rPr lang="en-US" smtClean="0"/>
              <a:t>14-04-16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8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2293473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Invoice Template Generator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3050617"/>
            <a:ext cx="6400800" cy="579531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jBilling Academy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86271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Transition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802675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Starting on jBilling 4, there are two options</a:t>
            </a:r>
            <a:endParaRPr lang="en-US" sz="2000" b="1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5407" y="2293192"/>
            <a:ext cx="3094750" cy="23083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Invoice Template Generator</a:t>
            </a:r>
          </a:p>
          <a:p>
            <a:endParaRPr lang="en-US" b="1" u="sng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Allows for much faster development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Has limitations on what can be shown and how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00688" y="2293192"/>
            <a:ext cx="3632813" cy="3139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Pure </a:t>
            </a:r>
            <a:r>
              <a:rPr lang="en-US" b="1" u="sng" dirty="0" err="1" smtClean="0"/>
              <a:t>JasperReports</a:t>
            </a:r>
            <a:endParaRPr lang="en-US" b="1" u="sng" dirty="0" smtClean="0"/>
          </a:p>
          <a:p>
            <a:endParaRPr lang="en-US" b="1" u="sng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Unlimited flexibility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Any design or data is possible with enough </a:t>
            </a:r>
            <a:r>
              <a:rPr lang="en-US" dirty="0" smtClean="0"/>
              <a:t>work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Takes weeks of work to produce a medium complexity invoice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07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67929" y="2230130"/>
            <a:ext cx="1692624" cy="8925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Design File</a:t>
            </a:r>
            <a:br>
              <a:rPr lang="en-US" u="sng" dirty="0" smtClean="0"/>
            </a:br>
            <a:endParaRPr lang="en-US" u="sng" dirty="0" smtClean="0"/>
          </a:p>
          <a:p>
            <a:pPr algn="ctr"/>
            <a:r>
              <a:rPr lang="en-US" sz="1600" dirty="0" err="1" smtClean="0"/>
              <a:t>Blue_Style.jasper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1740201" y="3751756"/>
            <a:ext cx="1787804" cy="10207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Data</a:t>
            </a:r>
          </a:p>
          <a:p>
            <a:pPr algn="ctr"/>
            <a:r>
              <a:rPr lang="en-US" sz="1600" dirty="0" smtClean="0"/>
              <a:t>Invoice, customer, payments info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315402" y="3045260"/>
            <a:ext cx="1516551" cy="94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JasperReports</a:t>
            </a:r>
            <a:endParaRPr lang="en-US" dirty="0"/>
          </a:p>
        </p:txBody>
      </p:sp>
      <p:pic>
        <p:nvPicPr>
          <p:cNvPr id="9" name="Picture 4" descr="C:\Users\jmvidal\Desktop\invoice-1.pd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082" y="1886336"/>
            <a:ext cx="2183159" cy="3094575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 rot="832843">
            <a:off x="2063188" y="2632085"/>
            <a:ext cx="2202509" cy="46850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975383" y="3357938"/>
            <a:ext cx="517847" cy="46850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9743566">
            <a:off x="3688291" y="4080186"/>
            <a:ext cx="517847" cy="46850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93060" y="470650"/>
            <a:ext cx="6400800" cy="757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spc="-60" smtClean="0">
                <a:solidFill>
                  <a:srgbClr val="4F65C4"/>
                </a:solidFill>
                <a:latin typeface="Helvetica"/>
                <a:cs typeface="Helvetica"/>
              </a:rPr>
              <a:t>Invoice Template Generator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93060" y="1255997"/>
            <a:ext cx="8026750" cy="457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smtClean="0">
                <a:solidFill>
                  <a:srgbClr val="535353"/>
                </a:solidFill>
                <a:latin typeface="Helvetica"/>
                <a:cs typeface="Helvetica"/>
              </a:rPr>
              <a:t>Overview</a:t>
            </a:r>
            <a:endParaRPr lang="en-US" sz="2000" b="1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4797" y="2181522"/>
            <a:ext cx="1787804" cy="1038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ITG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584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493060" y="470650"/>
            <a:ext cx="6400800" cy="757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spc="-60" smtClean="0">
                <a:solidFill>
                  <a:srgbClr val="4F65C4"/>
                </a:solidFill>
                <a:latin typeface="Helvetica"/>
                <a:cs typeface="Helvetica"/>
              </a:rPr>
              <a:t>Invoice Template Generator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93060" y="1255997"/>
            <a:ext cx="8026750" cy="457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Overview</a:t>
            </a:r>
            <a:endParaRPr lang="en-US" sz="2000" b="1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311" y="1394809"/>
            <a:ext cx="9144000" cy="54369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15455" y="1095720"/>
            <a:ext cx="3624926" cy="258532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It is a tool embedded in the jBilling UI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No need to  learn another UI such as </a:t>
            </a:r>
            <a:r>
              <a:rPr lang="en-US" dirty="0" err="1" smtClean="0"/>
              <a:t>iReports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 allows immediate preview, selecting an actual invoice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 is not a generic reporting tool, it knows about invoices sections and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08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493060" y="470650"/>
            <a:ext cx="6400800" cy="757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spc="-60" smtClean="0">
                <a:solidFill>
                  <a:srgbClr val="4F65C4"/>
                </a:solidFill>
                <a:latin typeface="Helvetica"/>
                <a:cs typeface="Helvetica"/>
              </a:rPr>
              <a:t>Invoice Template Generator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93060" y="1255997"/>
            <a:ext cx="8026750" cy="457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Components</a:t>
            </a:r>
            <a:endParaRPr lang="en-US" sz="2000" b="1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8242" y="3254853"/>
            <a:ext cx="1097342" cy="88768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57984" y="1787704"/>
            <a:ext cx="1097342" cy="88768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557984" y="4997692"/>
            <a:ext cx="1097342" cy="88768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57984" y="2893889"/>
            <a:ext cx="1097342" cy="88768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57984" y="3966510"/>
            <a:ext cx="1097342" cy="88768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955681" y="2359290"/>
            <a:ext cx="1002147" cy="42706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955681" y="4225420"/>
            <a:ext cx="1002147" cy="44384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955681" y="2836697"/>
            <a:ext cx="1002147" cy="57843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Invoice Lines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980341" y="3492359"/>
            <a:ext cx="1002147" cy="57843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CDRs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205422" y="1941134"/>
            <a:ext cx="1002147" cy="42706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205422" y="2560838"/>
            <a:ext cx="1002147" cy="5517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Box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205422" y="3265815"/>
            <a:ext cx="1002147" cy="5517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6" name="Elbow Connector 5"/>
          <p:cNvCxnSpPr>
            <a:stCxn id="4" idx="3"/>
            <a:endCxn id="7" idx="1"/>
          </p:cNvCxnSpPr>
          <p:nvPr/>
        </p:nvCxnSpPr>
        <p:spPr>
          <a:xfrm flipV="1">
            <a:off x="1405584" y="2231548"/>
            <a:ext cx="152400" cy="146714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3"/>
            <a:endCxn id="9" idx="1"/>
          </p:cNvCxnSpPr>
          <p:nvPr/>
        </p:nvCxnSpPr>
        <p:spPr>
          <a:xfrm flipV="1">
            <a:off x="1405584" y="3337733"/>
            <a:ext cx="152400" cy="36096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3"/>
            <a:endCxn id="10" idx="1"/>
          </p:cNvCxnSpPr>
          <p:nvPr/>
        </p:nvCxnSpPr>
        <p:spPr>
          <a:xfrm>
            <a:off x="1405584" y="3698697"/>
            <a:ext cx="152400" cy="7116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3"/>
            <a:endCxn id="8" idx="1"/>
          </p:cNvCxnSpPr>
          <p:nvPr/>
        </p:nvCxnSpPr>
        <p:spPr>
          <a:xfrm>
            <a:off x="1405584" y="3698697"/>
            <a:ext cx="152400" cy="17428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3"/>
            <a:endCxn id="11" idx="1"/>
          </p:cNvCxnSpPr>
          <p:nvPr/>
        </p:nvCxnSpPr>
        <p:spPr>
          <a:xfrm flipV="1">
            <a:off x="2655326" y="2572821"/>
            <a:ext cx="300355" cy="7649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15" idx="1"/>
          </p:cNvCxnSpPr>
          <p:nvPr/>
        </p:nvCxnSpPr>
        <p:spPr>
          <a:xfrm flipV="1">
            <a:off x="2655326" y="3125914"/>
            <a:ext cx="300355" cy="2118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9" idx="3"/>
            <a:endCxn id="16" idx="1"/>
          </p:cNvCxnSpPr>
          <p:nvPr/>
        </p:nvCxnSpPr>
        <p:spPr>
          <a:xfrm>
            <a:off x="2655326" y="3337733"/>
            <a:ext cx="325015" cy="44384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9" idx="3"/>
            <a:endCxn id="12" idx="1"/>
          </p:cNvCxnSpPr>
          <p:nvPr/>
        </p:nvCxnSpPr>
        <p:spPr>
          <a:xfrm>
            <a:off x="2655326" y="3337733"/>
            <a:ext cx="300355" cy="11096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3"/>
            <a:endCxn id="17" idx="1"/>
          </p:cNvCxnSpPr>
          <p:nvPr/>
        </p:nvCxnSpPr>
        <p:spPr>
          <a:xfrm flipV="1">
            <a:off x="3957828" y="2154665"/>
            <a:ext cx="247594" cy="4181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1" idx="3"/>
            <a:endCxn id="18" idx="1"/>
          </p:cNvCxnSpPr>
          <p:nvPr/>
        </p:nvCxnSpPr>
        <p:spPr>
          <a:xfrm>
            <a:off x="3957828" y="2572821"/>
            <a:ext cx="247594" cy="26387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1" idx="3"/>
            <a:endCxn id="19" idx="1"/>
          </p:cNvCxnSpPr>
          <p:nvPr/>
        </p:nvCxnSpPr>
        <p:spPr>
          <a:xfrm>
            <a:off x="3957828" y="2572821"/>
            <a:ext cx="247594" cy="96885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807280" y="1713382"/>
            <a:ext cx="271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Once the structure is understood, the components are easy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1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493060" y="470650"/>
            <a:ext cx="6400800" cy="757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spc="-60" smtClean="0">
                <a:solidFill>
                  <a:srgbClr val="4F65C4"/>
                </a:solidFill>
                <a:latin typeface="Helvetica"/>
                <a:cs typeface="Helvetica"/>
              </a:rPr>
              <a:t>Invoice Template Generator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93060" y="1255997"/>
            <a:ext cx="8026750" cy="457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Expressions</a:t>
            </a:r>
            <a:endParaRPr lang="en-US" sz="2000" b="1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2682" y="2034283"/>
            <a:ext cx="67196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Expressions help adding data from the data base into the invoice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For an expression to work, a String needs to be build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algn="ctr"/>
            <a:r>
              <a:rPr lang="en-US" dirty="0" smtClean="0"/>
              <a:t>“Please have this number ready when calling our help desk “ + $P{</a:t>
            </a:r>
            <a:r>
              <a:rPr lang="en-US" dirty="0" err="1" smtClean="0"/>
              <a:t>invoice_id</a:t>
            </a:r>
            <a:r>
              <a:rPr lang="en-US" dirty="0" smtClean="0"/>
              <a:t>}</a:t>
            </a:r>
          </a:p>
          <a:p>
            <a:pPr algn="ctr"/>
            <a:endParaRPr lang="en-US" dirty="0"/>
          </a:p>
          <a:p>
            <a:r>
              <a:rPr lang="en-US" dirty="0" smtClean="0"/>
              <a:t>Note the quotes, and the + to create one string.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682" y="4771319"/>
            <a:ext cx="489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$P, $F: data from jBilling</a:t>
            </a:r>
          </a:p>
          <a:p>
            <a:r>
              <a:rPr lang="en-US" dirty="0" smtClean="0"/>
              <a:t>$V: internal variable from Jasper</a:t>
            </a:r>
          </a:p>
        </p:txBody>
      </p:sp>
    </p:spTree>
    <p:extLst>
      <p:ext uri="{BB962C8B-B14F-4D97-AF65-F5344CB8AC3E}">
        <p14:creationId xmlns:p14="http://schemas.microsoft.com/office/powerpoint/2010/main" val="216367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493060" y="470650"/>
            <a:ext cx="6400800" cy="757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spc="-60" smtClean="0">
                <a:solidFill>
                  <a:srgbClr val="4F65C4"/>
                </a:solidFill>
                <a:latin typeface="Helvetica"/>
                <a:cs typeface="Helvetica"/>
              </a:rPr>
              <a:t>Invoice Template Generator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93060" y="1255997"/>
            <a:ext cx="8026750" cy="457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Extending</a:t>
            </a:r>
            <a:endParaRPr lang="en-US" sz="2000" b="1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8023" y="2293192"/>
            <a:ext cx="584583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most common need is more data: some variable to be available to </a:t>
            </a:r>
            <a:r>
              <a:rPr lang="en-US" dirty="0" err="1" smtClean="0"/>
              <a:t>JasperReports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 add a new variable, edit </a:t>
            </a:r>
            <a:br>
              <a:rPr lang="en-US" dirty="0" smtClean="0"/>
            </a:br>
            <a:r>
              <a:rPr lang="en-US" smtClean="0"/>
              <a:t/>
            </a:r>
            <a:br>
              <a:rPr lang="en-US" smtClean="0"/>
            </a:b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22431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493060" y="470650"/>
            <a:ext cx="6400800" cy="757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spc="-60" smtClean="0">
                <a:solidFill>
                  <a:srgbClr val="4F65C4"/>
                </a:solidFill>
                <a:latin typeface="Helvetica"/>
                <a:cs typeface="Helvetica"/>
              </a:rPr>
              <a:t>Invoice Template Generator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93060" y="1255997"/>
            <a:ext cx="8026750" cy="457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Test</a:t>
            </a:r>
            <a:endParaRPr lang="en-US" sz="2000" b="1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8023" y="2293192"/>
            <a:ext cx="58458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Create a simple invoice using the ITG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Start from scratch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Put invoice lines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Add some typical text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iReports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Install </a:t>
            </a:r>
            <a:r>
              <a:rPr lang="en-US" dirty="0" err="1" smtClean="0"/>
              <a:t>iReports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Edit the standard </a:t>
            </a:r>
            <a:r>
              <a:rPr lang="en-US" dirty="0" err="1" smtClean="0"/>
              <a:t>jrxml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Make a simple modification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Compile, deploy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743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Agenda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 smtClean="0">
                <a:solidFill>
                  <a:srgbClr val="535353"/>
                </a:solidFill>
                <a:latin typeface="Helvetica"/>
                <a:cs typeface="Helvetica"/>
              </a:rPr>
              <a:t>jB</a:t>
            </a:r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 Academy – Invoice Template Generator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7789" y="2232526"/>
            <a:ext cx="546768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Why do we need this?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History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The invoice template generator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Test</a:t>
            </a:r>
            <a:endParaRPr lang="en-US" sz="2800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95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Agenda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7789" y="2232526"/>
            <a:ext cx="546768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Why do we need this?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History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The invoice template generator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Test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93060" y="1255997"/>
            <a:ext cx="6400800" cy="457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smtClean="0">
                <a:solidFill>
                  <a:srgbClr val="535353"/>
                </a:solidFill>
                <a:latin typeface="Helvetica"/>
                <a:cs typeface="Helvetica"/>
              </a:rPr>
              <a:t>jB Academy – Invoice Template Generator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2324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783771"/>
            <a:ext cx="7772400" cy="646331"/>
          </a:xfr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cap="none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</a:rPr>
              <a:t>What </a:t>
            </a: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is an invoice design?</a:t>
            </a:r>
          </a:p>
        </p:txBody>
      </p:sp>
      <p:pic>
        <p:nvPicPr>
          <p:cNvPr id="1028" name="Picture 4" descr="C:\Users\jmvidal\Desktop\invoice-1.pd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7540" y="-172995"/>
            <a:ext cx="5581865" cy="7912158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604154" y="2256205"/>
            <a:ext cx="2022068" cy="10356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Design File</a:t>
            </a:r>
            <a:br>
              <a:rPr lang="en-US" u="sng" dirty="0" smtClean="0"/>
            </a:br>
            <a:endParaRPr lang="en-US" u="sng" dirty="0" smtClean="0"/>
          </a:p>
          <a:p>
            <a:pPr algn="ctr"/>
            <a:r>
              <a:rPr lang="en-US" dirty="0" err="1" smtClean="0"/>
              <a:t>Blue_Style.jasper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4154" y="3826439"/>
            <a:ext cx="2022068" cy="11544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Data</a:t>
            </a:r>
            <a:br>
              <a:rPr lang="en-US" u="sng" dirty="0" smtClean="0"/>
            </a:br>
            <a:endParaRPr lang="en-US" u="sng" dirty="0" smtClean="0"/>
          </a:p>
          <a:p>
            <a:pPr algn="ctr"/>
            <a:r>
              <a:rPr lang="en-US" dirty="0" smtClean="0"/>
              <a:t>Invoice, customer, payments info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76970" y="3045260"/>
            <a:ext cx="1800134" cy="1121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JasperReports</a:t>
            </a:r>
            <a:endParaRPr lang="en-US" dirty="0"/>
          </a:p>
        </p:txBody>
      </p:sp>
      <p:pic>
        <p:nvPicPr>
          <p:cNvPr id="9" name="Picture 4" descr="C:\Users\jmvidal\Desktop\invoice-1.pd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8380" y="1886336"/>
            <a:ext cx="2867862" cy="4065124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 rot="1909730">
            <a:off x="2811167" y="2724707"/>
            <a:ext cx="517847" cy="46850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420533" y="3357938"/>
            <a:ext cx="517847" cy="46850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9743566">
            <a:off x="2786508" y="4154869"/>
            <a:ext cx="517847" cy="46850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6523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783771"/>
            <a:ext cx="7772400" cy="1200329"/>
          </a:xfr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cap="none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</a:rPr>
              <a:t>Why would you need to create an invoice?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536843"/>
            <a:ext cx="7772400" cy="2961886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dirty="0" smtClean="0">
                <a:ea typeface="ＭＳ Ｐゴシック" charset="0"/>
              </a:rPr>
              <a:t>Every company has its own idea of what an ‘nice, useful’ invoice is. They </a:t>
            </a:r>
            <a:r>
              <a:rPr lang="en-US" dirty="0" smtClean="0">
                <a:ea typeface="ＭＳ Ｐゴシック" charset="0"/>
              </a:rPr>
              <a:t>requests us to create an invoice with a particular layout, logic  and data in it. This varies between customers</a:t>
            </a:r>
            <a:r>
              <a:rPr lang="en-US" dirty="0" smtClean="0">
                <a:ea typeface="ＭＳ Ｐゴシック" charset="0"/>
              </a:rPr>
              <a:t>.</a:t>
            </a:r>
            <a:br>
              <a:rPr lang="en-US" dirty="0" smtClean="0">
                <a:ea typeface="ＭＳ Ｐゴシック" charset="0"/>
              </a:rPr>
            </a:br>
            <a:endParaRPr lang="en-US" dirty="0" smtClean="0">
              <a:ea typeface="ＭＳ Ｐゴシック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 smtClean="0">
                <a:ea typeface="ＭＳ Ｐゴシック" charset="0"/>
              </a:rPr>
              <a:t>An invoice is an important ‘report’ that a company sends to its customers. If the company wants to get paid, it needs a clear and comprehensive invoice. Otherwise, its customers might dispute the amounts or simply not know how much they need to pay.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284385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Agenda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 smtClean="0">
                <a:solidFill>
                  <a:srgbClr val="535353"/>
                </a:solidFill>
                <a:latin typeface="Helvetica"/>
                <a:cs typeface="Helvetica"/>
              </a:rPr>
              <a:t>jB</a:t>
            </a:r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 Academy – Invoice Template Generator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7789" y="2232526"/>
            <a:ext cx="546768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rgbClr val="A6A6A6"/>
                </a:solidFill>
              </a:rPr>
              <a:t>Why do we need this?</a:t>
            </a:r>
            <a:r>
              <a:rPr lang="en-US" sz="2800" dirty="0" smtClean="0">
                <a:solidFill>
                  <a:srgbClr val="A6A6A6"/>
                </a:solidFill>
              </a:rPr>
              <a:t/>
            </a:r>
            <a:br>
              <a:rPr lang="en-US" sz="2800" dirty="0" smtClean="0">
                <a:solidFill>
                  <a:srgbClr val="A6A6A6"/>
                </a:solidFill>
              </a:rPr>
            </a:br>
            <a:endParaRPr lang="en-US" sz="2800" dirty="0" smtClean="0">
              <a:solidFill>
                <a:srgbClr val="A6A6A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History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rgbClr val="A6A6A6"/>
                </a:solidFill>
              </a:rPr>
              <a:t>The invoice template generator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solidFill>
                <a:srgbClr val="A6A6A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rgbClr val="A6A6A6"/>
                </a:solidFill>
              </a:rPr>
              <a:t>Test</a:t>
            </a:r>
            <a:endParaRPr lang="en-US" sz="2800" dirty="0" smtClean="0">
              <a:solidFill>
                <a:srgbClr val="A6A6A6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96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History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802675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 smtClean="0">
                <a:solidFill>
                  <a:srgbClr val="535353"/>
                </a:solidFill>
                <a:latin typeface="Helvetica"/>
                <a:cs typeface="Helvetica"/>
              </a:rPr>
              <a:t>JasperReports</a:t>
            </a:r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 was and is the way to generate a PDF invoice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4154" y="2256205"/>
            <a:ext cx="2022068" cy="10356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Design File</a:t>
            </a:r>
            <a:br>
              <a:rPr lang="en-US" u="sng" dirty="0" smtClean="0"/>
            </a:br>
            <a:endParaRPr lang="en-US" u="sng" dirty="0" smtClean="0"/>
          </a:p>
          <a:p>
            <a:pPr algn="ctr"/>
            <a:r>
              <a:rPr lang="en-US" dirty="0" err="1" smtClean="0"/>
              <a:t>Blue_Style.jasper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4154" y="3826439"/>
            <a:ext cx="2022068" cy="11544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Data</a:t>
            </a:r>
            <a:br>
              <a:rPr lang="en-US" u="sng" dirty="0" smtClean="0"/>
            </a:br>
            <a:endParaRPr lang="en-US" u="sng" dirty="0" smtClean="0"/>
          </a:p>
          <a:p>
            <a:pPr algn="ctr"/>
            <a:r>
              <a:rPr lang="en-US" dirty="0" smtClean="0"/>
              <a:t>Invoice, customer, payments info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76970" y="3045260"/>
            <a:ext cx="1800134" cy="1121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JasperReports</a:t>
            </a:r>
            <a:endParaRPr lang="en-US" dirty="0"/>
          </a:p>
        </p:txBody>
      </p:sp>
      <p:pic>
        <p:nvPicPr>
          <p:cNvPr id="9" name="Picture 4" descr="C:\Users\jmvidal\Desktop\invoice-1.pd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8380" y="1886336"/>
            <a:ext cx="2867862" cy="4065124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 rot="1909730">
            <a:off x="2811167" y="2724707"/>
            <a:ext cx="517847" cy="46850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420533" y="3357938"/>
            <a:ext cx="517847" cy="46850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9743566">
            <a:off x="2786508" y="4154869"/>
            <a:ext cx="517847" cy="46850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10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History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802675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How do we generate the Design File? </a:t>
            </a:r>
            <a:r>
              <a:rPr lang="en-US" sz="2000" b="1" dirty="0" err="1" smtClean="0">
                <a:solidFill>
                  <a:srgbClr val="535353"/>
                </a:solidFill>
                <a:latin typeface="Helvetica"/>
                <a:cs typeface="Helvetica"/>
              </a:rPr>
              <a:t>IReports</a:t>
            </a:r>
            <a:endParaRPr lang="en-US" sz="2000" b="1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pic>
        <p:nvPicPr>
          <p:cNvPr id="13" name="Picture 2" descr="C:\Users\jmvidal\Desktop\invoicedesign_pdfgeneration_rev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1318" y="1713382"/>
            <a:ext cx="5932118" cy="4382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2929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History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1255997"/>
            <a:ext cx="802675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How do we generate the Design File? </a:t>
            </a:r>
            <a:r>
              <a:rPr lang="en-US" sz="2000" b="1" dirty="0" err="1" smtClean="0">
                <a:solidFill>
                  <a:srgbClr val="535353"/>
                </a:solidFill>
                <a:latin typeface="Helvetica"/>
                <a:cs typeface="Helvetica"/>
              </a:rPr>
              <a:t>IReports</a:t>
            </a:r>
            <a:endParaRPr lang="en-US" sz="2000" b="1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5407" y="2293192"/>
            <a:ext cx="3094750" cy="23083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Pros</a:t>
            </a:r>
          </a:p>
          <a:p>
            <a:endParaRPr lang="en-US" b="1" u="sng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Unlimited flexibility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Any design or data is possible with enough work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00688" y="2293192"/>
            <a:ext cx="3632813" cy="369331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Cons</a:t>
            </a:r>
          </a:p>
          <a:p>
            <a:endParaRPr lang="en-US" b="1" u="sng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Only a Java developer can do this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 is hard to test: a change in the design needs to be compiled and deployed in an installation with invoices for testing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Lots of room for errors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Takes weeks of work to produce a medium complexity invoice</a:t>
            </a:r>
          </a:p>
        </p:txBody>
      </p:sp>
    </p:spTree>
    <p:extLst>
      <p:ext uri="{BB962C8B-B14F-4D97-AF65-F5344CB8AC3E}">
        <p14:creationId xmlns:p14="http://schemas.microsoft.com/office/powerpoint/2010/main" val="128205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jBilling Templat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jBilling Template 2.potx</Template>
  <TotalTime>11994</TotalTime>
  <Words>348</Words>
  <Application>Microsoft Macintosh PowerPoint</Application>
  <PresentationFormat>On-screen Show (4:3)</PresentationFormat>
  <Paragraphs>120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jBilling Template 2</vt:lpstr>
      <vt:lpstr>Invoice Template Generator</vt:lpstr>
      <vt:lpstr>Agenda</vt:lpstr>
      <vt:lpstr>Agenda</vt:lpstr>
      <vt:lpstr>What is an invoice design?</vt:lpstr>
      <vt:lpstr>Why would you need to create an invoice?</vt:lpstr>
      <vt:lpstr>Agenda</vt:lpstr>
      <vt:lpstr>History</vt:lpstr>
      <vt:lpstr>History</vt:lpstr>
      <vt:lpstr>History</vt:lpstr>
      <vt:lpstr>Transition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Slide</dc:title>
  <dc:creator>Nathan Romero</dc:creator>
  <cp:lastModifiedBy>Emiliano Conde</cp:lastModifiedBy>
  <cp:revision>210</cp:revision>
  <dcterms:created xsi:type="dcterms:W3CDTF">2012-10-08T18:04:22Z</dcterms:created>
  <dcterms:modified xsi:type="dcterms:W3CDTF">2014-04-17T15:29:27Z</dcterms:modified>
</cp:coreProperties>
</file>