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8" r:id="rId4"/>
    <p:sldId id="258" r:id="rId5"/>
    <p:sldId id="259" r:id="rId6"/>
    <p:sldId id="264" r:id="rId7"/>
    <p:sldId id="261" r:id="rId8"/>
    <p:sldId id="260" r:id="rId9"/>
    <p:sldId id="272" r:id="rId10"/>
    <p:sldId id="262" r:id="rId11"/>
    <p:sldId id="263" r:id="rId12"/>
    <p:sldId id="265" r:id="rId13"/>
    <p:sldId id="266" r:id="rId14"/>
    <p:sldId id="267" r:id="rId15"/>
    <p:sldId id="274" r:id="rId16"/>
    <p:sldId id="269" r:id="rId17"/>
    <p:sldId id="270" r:id="rId18"/>
    <p:sldId id="277" r:id="rId19"/>
    <p:sldId id="276" r:id="rId20"/>
  </p:sldIdLst>
  <p:sldSz cx="9144000" cy="6858000" type="screen4x3"/>
  <p:notesSz cx="6858000" cy="9144000"/>
  <p:defaultTextStyle>
    <a:defPPr>
      <a:defRPr lang="en-C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87" autoAdjust="0"/>
  </p:normalViewPr>
  <p:slideViewPr>
    <p:cSldViewPr snapToGrid="0" snapToObjects="1">
      <p:cViewPr varScale="1">
        <p:scale>
          <a:sx n="74" d="100"/>
          <a:sy n="74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E6145-19AC-4626-A8AF-847503CD0C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A98EF7D-937F-4258-BD85-D5921FA1E782}">
      <dgm:prSet phldrT="[Text]"/>
      <dgm:spPr/>
      <dgm:t>
        <a:bodyPr/>
        <a:lstStyle/>
        <a:p>
          <a:r>
            <a:rPr lang="en-CA" dirty="0" smtClean="0"/>
            <a:t>Strategy</a:t>
          </a:r>
          <a:endParaRPr lang="en-CA" dirty="0"/>
        </a:p>
      </dgm:t>
    </dgm:pt>
    <dgm:pt modelId="{363CC2EE-C6A3-4AC7-9188-2EA0EAA6510B}" type="parTrans" cxnId="{1023350C-FDA7-43C0-B612-3838AB1505DF}">
      <dgm:prSet/>
      <dgm:spPr/>
      <dgm:t>
        <a:bodyPr/>
        <a:lstStyle/>
        <a:p>
          <a:endParaRPr lang="en-CA"/>
        </a:p>
      </dgm:t>
    </dgm:pt>
    <dgm:pt modelId="{3DA87061-38A5-4606-A966-88F23270EC2C}" type="sibTrans" cxnId="{1023350C-FDA7-43C0-B612-3838AB1505DF}">
      <dgm:prSet/>
      <dgm:spPr/>
      <dgm:t>
        <a:bodyPr/>
        <a:lstStyle/>
        <a:p>
          <a:endParaRPr lang="en-CA"/>
        </a:p>
      </dgm:t>
    </dgm:pt>
    <dgm:pt modelId="{907564D7-56D0-4E32-A1DA-EE3A7F8B4B61}">
      <dgm:prSet phldrT="[Text]"/>
      <dgm:spPr/>
      <dgm:t>
        <a:bodyPr/>
        <a:lstStyle/>
        <a:p>
          <a:r>
            <a:rPr lang="en-CA" dirty="0" smtClean="0"/>
            <a:t>Requires Usage?</a:t>
          </a:r>
          <a:endParaRPr lang="en-CA" dirty="0"/>
        </a:p>
      </dgm:t>
    </dgm:pt>
    <dgm:pt modelId="{797888E6-7DF6-464B-B197-F3A66ECEACC4}" type="parTrans" cxnId="{FF2D2449-0A1A-4259-85B0-911DBEB13AC8}">
      <dgm:prSet/>
      <dgm:spPr/>
      <dgm:t>
        <a:bodyPr/>
        <a:lstStyle/>
        <a:p>
          <a:endParaRPr lang="en-CA"/>
        </a:p>
      </dgm:t>
    </dgm:pt>
    <dgm:pt modelId="{BBC34E74-C8D6-4DEA-B59F-987A13F75759}" type="sibTrans" cxnId="{FF2D2449-0A1A-4259-85B0-911DBEB13AC8}">
      <dgm:prSet/>
      <dgm:spPr/>
      <dgm:t>
        <a:bodyPr/>
        <a:lstStyle/>
        <a:p>
          <a:endParaRPr lang="en-CA"/>
        </a:p>
      </dgm:t>
    </dgm:pt>
    <dgm:pt modelId="{CD5E5EE6-9894-4113-9297-677704C02B32}">
      <dgm:prSet phldrT="[Text]"/>
      <dgm:spPr/>
      <dgm:t>
        <a:bodyPr/>
        <a:lstStyle/>
        <a:p>
          <a:r>
            <a:rPr lang="en-CA" dirty="0" smtClean="0"/>
            <a:t>Get Past Usage</a:t>
          </a:r>
        </a:p>
      </dgm:t>
    </dgm:pt>
    <dgm:pt modelId="{34249475-EA43-4EB2-8682-D296510D409F}" type="parTrans" cxnId="{11F45EBC-B9D2-4981-AAC4-5233D14525C9}">
      <dgm:prSet/>
      <dgm:spPr/>
      <dgm:t>
        <a:bodyPr/>
        <a:lstStyle/>
        <a:p>
          <a:endParaRPr lang="en-CA"/>
        </a:p>
      </dgm:t>
    </dgm:pt>
    <dgm:pt modelId="{3BC65172-67D3-4594-8C09-6C8D59C9D476}" type="sibTrans" cxnId="{11F45EBC-B9D2-4981-AAC4-5233D14525C9}">
      <dgm:prSet/>
      <dgm:spPr/>
      <dgm:t>
        <a:bodyPr/>
        <a:lstStyle/>
        <a:p>
          <a:endParaRPr lang="en-CA"/>
        </a:p>
      </dgm:t>
    </dgm:pt>
    <dgm:pt modelId="{B5E2C1E3-D539-4CA6-BE95-EE8E93DBF7C5}">
      <dgm:prSet phldrT="[Text]"/>
      <dgm:spPr/>
      <dgm:t>
        <a:bodyPr/>
        <a:lstStyle/>
        <a:p>
          <a:r>
            <a:rPr lang="en-CA" dirty="0" smtClean="0"/>
            <a:t>Calculate a price</a:t>
          </a:r>
          <a:endParaRPr lang="en-CA" dirty="0"/>
        </a:p>
      </dgm:t>
    </dgm:pt>
    <dgm:pt modelId="{FE86375D-2A0B-4191-BCAE-3A5DF2A0F85A}" type="parTrans" cxnId="{4DC28D4A-A439-4943-A0AE-9C068C16839E}">
      <dgm:prSet/>
      <dgm:spPr/>
      <dgm:t>
        <a:bodyPr/>
        <a:lstStyle/>
        <a:p>
          <a:endParaRPr lang="en-CA"/>
        </a:p>
      </dgm:t>
    </dgm:pt>
    <dgm:pt modelId="{83E72779-476C-42F1-A56C-345BF49AC060}" type="sibTrans" cxnId="{4DC28D4A-A439-4943-A0AE-9C068C16839E}">
      <dgm:prSet/>
      <dgm:spPr/>
      <dgm:t>
        <a:bodyPr/>
        <a:lstStyle/>
        <a:p>
          <a:endParaRPr lang="en-CA"/>
        </a:p>
      </dgm:t>
    </dgm:pt>
    <dgm:pt modelId="{A4C2ADDB-9A8F-4400-B9EE-7AE4B9818077}" type="pres">
      <dgm:prSet presAssocID="{24CE6145-19AC-4626-A8AF-847503CD0CD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270929DF-DB1B-41BA-A4B7-42BDE07F5D26}" type="pres">
      <dgm:prSet presAssocID="{24CE6145-19AC-4626-A8AF-847503CD0CDF}" presName="arrow" presStyleLbl="bgShp" presStyleIdx="0" presStyleCnt="1"/>
      <dgm:spPr/>
    </dgm:pt>
    <dgm:pt modelId="{0E087EDA-E9A8-4F37-9EC3-FF7EFEB910BC}" type="pres">
      <dgm:prSet presAssocID="{24CE6145-19AC-4626-A8AF-847503CD0CDF}" presName="linearProcess" presStyleCnt="0"/>
      <dgm:spPr/>
    </dgm:pt>
    <dgm:pt modelId="{605D0953-2CCD-4597-81DA-BC100F2691F1}" type="pres">
      <dgm:prSet presAssocID="{BA98EF7D-937F-4258-BD85-D5921FA1E78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A9162B-E818-45C3-AFA2-33A159A2BF97}" type="pres">
      <dgm:prSet presAssocID="{3DA87061-38A5-4606-A966-88F23270EC2C}" presName="sibTrans" presStyleCnt="0"/>
      <dgm:spPr/>
    </dgm:pt>
    <dgm:pt modelId="{96B991A2-43A6-47E4-B11D-60C14196C7C4}" type="pres">
      <dgm:prSet presAssocID="{CD5E5EE6-9894-4113-9297-677704C02B3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AE85C86-8EEA-416C-9D05-775F22B27FD6}" type="pres">
      <dgm:prSet presAssocID="{3BC65172-67D3-4594-8C09-6C8D59C9D476}" presName="sibTrans" presStyleCnt="0"/>
      <dgm:spPr/>
    </dgm:pt>
    <dgm:pt modelId="{AE9AB020-ADEB-49D9-8EA8-5251176CD4F6}" type="pres">
      <dgm:prSet presAssocID="{B5E2C1E3-D539-4CA6-BE95-EE8E93DBF7C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8719F9D-A6B2-4B41-B158-4CDE9B35BD86}" type="presOf" srcId="{B5E2C1E3-D539-4CA6-BE95-EE8E93DBF7C5}" destId="{AE9AB020-ADEB-49D9-8EA8-5251176CD4F6}" srcOrd="0" destOrd="0" presId="urn:microsoft.com/office/officeart/2005/8/layout/hProcess9"/>
    <dgm:cxn modelId="{C373BE35-1E64-432E-8B91-A535DC1AE95C}" type="presOf" srcId="{907564D7-56D0-4E32-A1DA-EE3A7F8B4B61}" destId="{605D0953-2CCD-4597-81DA-BC100F2691F1}" srcOrd="0" destOrd="1" presId="urn:microsoft.com/office/officeart/2005/8/layout/hProcess9"/>
    <dgm:cxn modelId="{459D2F6A-ADDA-44CF-8B13-674A9D1BBCA2}" type="presOf" srcId="{BA98EF7D-937F-4258-BD85-D5921FA1E782}" destId="{605D0953-2CCD-4597-81DA-BC100F2691F1}" srcOrd="0" destOrd="0" presId="urn:microsoft.com/office/officeart/2005/8/layout/hProcess9"/>
    <dgm:cxn modelId="{BFC27783-8FDF-45C1-B5AB-1B5A5DA5B926}" type="presOf" srcId="{24CE6145-19AC-4626-A8AF-847503CD0CDF}" destId="{A4C2ADDB-9A8F-4400-B9EE-7AE4B9818077}" srcOrd="0" destOrd="0" presId="urn:microsoft.com/office/officeart/2005/8/layout/hProcess9"/>
    <dgm:cxn modelId="{FF2D2449-0A1A-4259-85B0-911DBEB13AC8}" srcId="{BA98EF7D-937F-4258-BD85-D5921FA1E782}" destId="{907564D7-56D0-4E32-A1DA-EE3A7F8B4B61}" srcOrd="0" destOrd="0" parTransId="{797888E6-7DF6-464B-B197-F3A66ECEACC4}" sibTransId="{BBC34E74-C8D6-4DEA-B59F-987A13F75759}"/>
    <dgm:cxn modelId="{11F45EBC-B9D2-4981-AAC4-5233D14525C9}" srcId="{24CE6145-19AC-4626-A8AF-847503CD0CDF}" destId="{CD5E5EE6-9894-4113-9297-677704C02B32}" srcOrd="1" destOrd="0" parTransId="{34249475-EA43-4EB2-8682-D296510D409F}" sibTransId="{3BC65172-67D3-4594-8C09-6C8D59C9D476}"/>
    <dgm:cxn modelId="{1023350C-FDA7-43C0-B612-3838AB1505DF}" srcId="{24CE6145-19AC-4626-A8AF-847503CD0CDF}" destId="{BA98EF7D-937F-4258-BD85-D5921FA1E782}" srcOrd="0" destOrd="0" parTransId="{363CC2EE-C6A3-4AC7-9188-2EA0EAA6510B}" sibTransId="{3DA87061-38A5-4606-A966-88F23270EC2C}"/>
    <dgm:cxn modelId="{4DC28D4A-A439-4943-A0AE-9C068C16839E}" srcId="{24CE6145-19AC-4626-A8AF-847503CD0CDF}" destId="{B5E2C1E3-D539-4CA6-BE95-EE8E93DBF7C5}" srcOrd="2" destOrd="0" parTransId="{FE86375D-2A0B-4191-BCAE-3A5DF2A0F85A}" sibTransId="{83E72779-476C-42F1-A56C-345BF49AC060}"/>
    <dgm:cxn modelId="{C674752B-B200-4E66-BF4A-DE53D17154B6}" type="presOf" srcId="{CD5E5EE6-9894-4113-9297-677704C02B32}" destId="{96B991A2-43A6-47E4-B11D-60C14196C7C4}" srcOrd="0" destOrd="0" presId="urn:microsoft.com/office/officeart/2005/8/layout/hProcess9"/>
    <dgm:cxn modelId="{F3ACC5B3-7261-4DBE-82EB-17DDDC402587}" type="presParOf" srcId="{A4C2ADDB-9A8F-4400-B9EE-7AE4B9818077}" destId="{270929DF-DB1B-41BA-A4B7-42BDE07F5D26}" srcOrd="0" destOrd="0" presId="urn:microsoft.com/office/officeart/2005/8/layout/hProcess9"/>
    <dgm:cxn modelId="{B1350C40-9A18-49FF-8135-AD8AC5D11A44}" type="presParOf" srcId="{A4C2ADDB-9A8F-4400-B9EE-7AE4B9818077}" destId="{0E087EDA-E9A8-4F37-9EC3-FF7EFEB910BC}" srcOrd="1" destOrd="0" presId="urn:microsoft.com/office/officeart/2005/8/layout/hProcess9"/>
    <dgm:cxn modelId="{6A5EF054-0B6E-4457-AE56-C7E80816B3DB}" type="presParOf" srcId="{0E087EDA-E9A8-4F37-9EC3-FF7EFEB910BC}" destId="{605D0953-2CCD-4597-81DA-BC100F2691F1}" srcOrd="0" destOrd="0" presId="urn:microsoft.com/office/officeart/2005/8/layout/hProcess9"/>
    <dgm:cxn modelId="{67A29214-D129-409F-BDA8-C7D0DA650A2F}" type="presParOf" srcId="{0E087EDA-E9A8-4F37-9EC3-FF7EFEB910BC}" destId="{75A9162B-E818-45C3-AFA2-33A159A2BF97}" srcOrd="1" destOrd="0" presId="urn:microsoft.com/office/officeart/2005/8/layout/hProcess9"/>
    <dgm:cxn modelId="{08003207-40AF-4161-ACA6-7CC23AF6F9B8}" type="presParOf" srcId="{0E087EDA-E9A8-4F37-9EC3-FF7EFEB910BC}" destId="{96B991A2-43A6-47E4-B11D-60C14196C7C4}" srcOrd="2" destOrd="0" presId="urn:microsoft.com/office/officeart/2005/8/layout/hProcess9"/>
    <dgm:cxn modelId="{D71D2B9C-ADF8-4285-9048-368E2230EFE3}" type="presParOf" srcId="{0E087EDA-E9A8-4F37-9EC3-FF7EFEB910BC}" destId="{FAE85C86-8EEA-416C-9D05-775F22B27FD6}" srcOrd="3" destOrd="0" presId="urn:microsoft.com/office/officeart/2005/8/layout/hProcess9"/>
    <dgm:cxn modelId="{87A6BCA7-8D92-4438-8840-A00BD9C02CBF}" type="presParOf" srcId="{0E087EDA-E9A8-4F37-9EC3-FF7EFEB910BC}" destId="{AE9AB020-ADEB-49D9-8EA8-5251176CD4F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89BE27-CB4A-4895-9908-D5B8B6DB33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09835B57-3C39-4621-BE1A-EA90FD990D2B}">
      <dgm:prSet phldrT="[Text]"/>
      <dgm:spPr/>
      <dgm:t>
        <a:bodyPr/>
        <a:lstStyle/>
        <a:p>
          <a:r>
            <a:rPr lang="en-CA" dirty="0" smtClean="0"/>
            <a:t>Metered</a:t>
          </a:r>
          <a:endParaRPr lang="en-CA" dirty="0"/>
        </a:p>
      </dgm:t>
    </dgm:pt>
    <dgm:pt modelId="{C961331F-5546-4EB2-8FBE-1ECBE74081D2}" type="parTrans" cxnId="{64ABBAF6-4C1D-45A6-B231-343806C16D50}">
      <dgm:prSet/>
      <dgm:spPr/>
      <dgm:t>
        <a:bodyPr/>
        <a:lstStyle/>
        <a:p>
          <a:endParaRPr lang="en-CA"/>
        </a:p>
      </dgm:t>
    </dgm:pt>
    <dgm:pt modelId="{3A170C76-8FC1-41F6-B6F5-D97EE503C936}" type="sibTrans" cxnId="{64ABBAF6-4C1D-45A6-B231-343806C16D50}">
      <dgm:prSet/>
      <dgm:spPr/>
      <dgm:t>
        <a:bodyPr/>
        <a:lstStyle/>
        <a:p>
          <a:endParaRPr lang="en-CA"/>
        </a:p>
      </dgm:t>
    </dgm:pt>
    <dgm:pt modelId="{C8EBD0D0-B73C-484B-B775-F7E35C3BFB0D}">
      <dgm:prSet phldrT="[Text]"/>
      <dgm:spPr/>
      <dgm:t>
        <a:bodyPr/>
        <a:lstStyle/>
        <a:p>
          <a:r>
            <a:rPr lang="en-CA" dirty="0" smtClean="0"/>
            <a:t>Graduated</a:t>
          </a:r>
          <a:endParaRPr lang="en-CA" dirty="0"/>
        </a:p>
      </dgm:t>
    </dgm:pt>
    <dgm:pt modelId="{69CEE1EF-3E94-48CD-83D6-5E5A2018C009}" type="parTrans" cxnId="{158A630D-B66F-4309-881A-C3556C96FE84}">
      <dgm:prSet/>
      <dgm:spPr/>
      <dgm:t>
        <a:bodyPr/>
        <a:lstStyle/>
        <a:p>
          <a:endParaRPr lang="en-CA"/>
        </a:p>
      </dgm:t>
    </dgm:pt>
    <dgm:pt modelId="{5CD13089-096D-4AFB-9822-27AFB31575CC}" type="sibTrans" cxnId="{158A630D-B66F-4309-881A-C3556C96FE84}">
      <dgm:prSet/>
      <dgm:spPr/>
      <dgm:t>
        <a:bodyPr/>
        <a:lstStyle/>
        <a:p>
          <a:endParaRPr lang="en-CA"/>
        </a:p>
      </dgm:t>
    </dgm:pt>
    <dgm:pt modelId="{1AA0A25A-E86D-4A1A-B944-CCFD5A39744F}">
      <dgm:prSet phldrT="[Text]"/>
      <dgm:spPr/>
      <dgm:t>
        <a:bodyPr/>
        <a:lstStyle/>
        <a:p>
          <a:r>
            <a:rPr lang="en-CA" dirty="0" smtClean="0"/>
            <a:t>Flat</a:t>
          </a:r>
        </a:p>
      </dgm:t>
    </dgm:pt>
    <dgm:pt modelId="{C0EBB2E7-F077-4DD3-9065-06C64DBAE798}" type="parTrans" cxnId="{10FD81F8-AFE0-4AA1-8704-FCB87ECB493F}">
      <dgm:prSet/>
      <dgm:spPr/>
      <dgm:t>
        <a:bodyPr/>
        <a:lstStyle/>
        <a:p>
          <a:endParaRPr lang="en-CA"/>
        </a:p>
      </dgm:t>
    </dgm:pt>
    <dgm:pt modelId="{F283AB3E-D91D-411C-9F72-E30AF07A46F5}" type="sibTrans" cxnId="{10FD81F8-AFE0-4AA1-8704-FCB87ECB493F}">
      <dgm:prSet/>
      <dgm:spPr/>
      <dgm:t>
        <a:bodyPr/>
        <a:lstStyle/>
        <a:p>
          <a:endParaRPr lang="en-CA"/>
        </a:p>
      </dgm:t>
    </dgm:pt>
    <dgm:pt modelId="{C462D65F-6C39-4FF7-AA25-EBCFABC58520}">
      <dgm:prSet phldrT="[Text]"/>
      <dgm:spPr/>
      <dgm:t>
        <a:bodyPr/>
        <a:lstStyle/>
        <a:p>
          <a:r>
            <a:rPr lang="en-CA" dirty="0" smtClean="0"/>
            <a:t>Rate Card</a:t>
          </a:r>
        </a:p>
      </dgm:t>
    </dgm:pt>
    <dgm:pt modelId="{B9AE3ED0-B6F3-4E02-8D62-2BFF891124E7}" type="parTrans" cxnId="{EE875F6C-718B-42C6-98A9-29AD1F2CCA2E}">
      <dgm:prSet/>
      <dgm:spPr/>
      <dgm:t>
        <a:bodyPr/>
        <a:lstStyle/>
        <a:p>
          <a:endParaRPr lang="en-CA"/>
        </a:p>
      </dgm:t>
    </dgm:pt>
    <dgm:pt modelId="{E87566A9-C9CF-4609-A3C4-F194A1EBF348}" type="sibTrans" cxnId="{EE875F6C-718B-42C6-98A9-29AD1F2CCA2E}">
      <dgm:prSet/>
      <dgm:spPr/>
      <dgm:t>
        <a:bodyPr/>
        <a:lstStyle/>
        <a:p>
          <a:endParaRPr lang="en-CA"/>
        </a:p>
      </dgm:t>
    </dgm:pt>
    <dgm:pt modelId="{3812DCCB-0EA0-48F0-809E-576C58CDBB3A}" type="pres">
      <dgm:prSet presAssocID="{4189BE27-CB4A-4895-9908-D5B8B6DB3319}" presName="linear" presStyleCnt="0">
        <dgm:presLayoutVars>
          <dgm:animLvl val="lvl"/>
          <dgm:resizeHandles val="exact"/>
        </dgm:presLayoutVars>
      </dgm:prSet>
      <dgm:spPr/>
    </dgm:pt>
    <dgm:pt modelId="{50CF6DBE-F91E-4BB8-8F26-C2B7B7948A99}" type="pres">
      <dgm:prSet presAssocID="{09835B57-3C39-4621-BE1A-EA90FD990D2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8727ED0-EC19-4028-881F-69C844705D5B}" type="pres">
      <dgm:prSet presAssocID="{3A170C76-8FC1-41F6-B6F5-D97EE503C936}" presName="spacer" presStyleCnt="0"/>
      <dgm:spPr/>
    </dgm:pt>
    <dgm:pt modelId="{19525DD3-E2DC-4184-9827-04325F1BB933}" type="pres">
      <dgm:prSet presAssocID="{C8EBD0D0-B73C-484B-B775-F7E35C3BFB0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3672F9B-B8CC-4D4D-927A-EB9EE3EF6AC6}" type="pres">
      <dgm:prSet presAssocID="{5CD13089-096D-4AFB-9822-27AFB31575CC}" presName="spacer" presStyleCnt="0"/>
      <dgm:spPr/>
    </dgm:pt>
    <dgm:pt modelId="{C12AC92D-6385-41C9-A7B2-68D20693FAC9}" type="pres">
      <dgm:prSet presAssocID="{1AA0A25A-E86D-4A1A-B944-CCFD5A39744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9970DFA-E8DA-41ED-8CA8-310E6F6C5034}" type="pres">
      <dgm:prSet presAssocID="{F283AB3E-D91D-411C-9F72-E30AF07A46F5}" presName="spacer" presStyleCnt="0"/>
      <dgm:spPr/>
    </dgm:pt>
    <dgm:pt modelId="{22ABB280-8445-4D52-BED8-EEC9C93D81EB}" type="pres">
      <dgm:prSet presAssocID="{C462D65F-6C39-4FF7-AA25-EBCFABC585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93AF269-328C-4DCD-A753-20CF84A3788D}" type="presOf" srcId="{C462D65F-6C39-4FF7-AA25-EBCFABC58520}" destId="{22ABB280-8445-4D52-BED8-EEC9C93D81EB}" srcOrd="0" destOrd="0" presId="urn:microsoft.com/office/officeart/2005/8/layout/vList2"/>
    <dgm:cxn modelId="{7FE63F9C-1C9E-4E57-BAEA-A5CFBED23778}" type="presOf" srcId="{09835B57-3C39-4621-BE1A-EA90FD990D2B}" destId="{50CF6DBE-F91E-4BB8-8F26-C2B7B7948A99}" srcOrd="0" destOrd="0" presId="urn:microsoft.com/office/officeart/2005/8/layout/vList2"/>
    <dgm:cxn modelId="{4E88426C-1118-4A8E-ABF4-7E566B02933F}" type="presOf" srcId="{1AA0A25A-E86D-4A1A-B944-CCFD5A39744F}" destId="{C12AC92D-6385-41C9-A7B2-68D20693FAC9}" srcOrd="0" destOrd="0" presId="urn:microsoft.com/office/officeart/2005/8/layout/vList2"/>
    <dgm:cxn modelId="{158A630D-B66F-4309-881A-C3556C96FE84}" srcId="{4189BE27-CB4A-4895-9908-D5B8B6DB3319}" destId="{C8EBD0D0-B73C-484B-B775-F7E35C3BFB0D}" srcOrd="1" destOrd="0" parTransId="{69CEE1EF-3E94-48CD-83D6-5E5A2018C009}" sibTransId="{5CD13089-096D-4AFB-9822-27AFB31575CC}"/>
    <dgm:cxn modelId="{64ABBAF6-4C1D-45A6-B231-343806C16D50}" srcId="{4189BE27-CB4A-4895-9908-D5B8B6DB3319}" destId="{09835B57-3C39-4621-BE1A-EA90FD990D2B}" srcOrd="0" destOrd="0" parTransId="{C961331F-5546-4EB2-8FBE-1ECBE74081D2}" sibTransId="{3A170C76-8FC1-41F6-B6F5-D97EE503C936}"/>
    <dgm:cxn modelId="{EE875F6C-718B-42C6-98A9-29AD1F2CCA2E}" srcId="{4189BE27-CB4A-4895-9908-D5B8B6DB3319}" destId="{C462D65F-6C39-4FF7-AA25-EBCFABC58520}" srcOrd="3" destOrd="0" parTransId="{B9AE3ED0-B6F3-4E02-8D62-2BFF891124E7}" sibTransId="{E87566A9-C9CF-4609-A3C4-F194A1EBF348}"/>
    <dgm:cxn modelId="{10FD81F8-AFE0-4AA1-8704-FCB87ECB493F}" srcId="{4189BE27-CB4A-4895-9908-D5B8B6DB3319}" destId="{1AA0A25A-E86D-4A1A-B944-CCFD5A39744F}" srcOrd="2" destOrd="0" parTransId="{C0EBB2E7-F077-4DD3-9065-06C64DBAE798}" sibTransId="{F283AB3E-D91D-411C-9F72-E30AF07A46F5}"/>
    <dgm:cxn modelId="{4BFE57B0-B8C6-4BB8-A122-350FB66B84B0}" type="presOf" srcId="{C8EBD0D0-B73C-484B-B775-F7E35C3BFB0D}" destId="{19525DD3-E2DC-4184-9827-04325F1BB933}" srcOrd="0" destOrd="0" presId="urn:microsoft.com/office/officeart/2005/8/layout/vList2"/>
    <dgm:cxn modelId="{DEDF5105-AD1E-4910-899F-C1C9F9EF4CB4}" type="presOf" srcId="{4189BE27-CB4A-4895-9908-D5B8B6DB3319}" destId="{3812DCCB-0EA0-48F0-809E-576C58CDBB3A}" srcOrd="0" destOrd="0" presId="urn:microsoft.com/office/officeart/2005/8/layout/vList2"/>
    <dgm:cxn modelId="{55DB66FD-1DAE-4D89-A486-C9EEC88E9907}" type="presParOf" srcId="{3812DCCB-0EA0-48F0-809E-576C58CDBB3A}" destId="{50CF6DBE-F91E-4BB8-8F26-C2B7B7948A99}" srcOrd="0" destOrd="0" presId="urn:microsoft.com/office/officeart/2005/8/layout/vList2"/>
    <dgm:cxn modelId="{93E0626C-0752-44EC-BF8E-4795C78DA03E}" type="presParOf" srcId="{3812DCCB-0EA0-48F0-809E-576C58CDBB3A}" destId="{D8727ED0-EC19-4028-881F-69C844705D5B}" srcOrd="1" destOrd="0" presId="urn:microsoft.com/office/officeart/2005/8/layout/vList2"/>
    <dgm:cxn modelId="{A46F556F-9E58-4347-8428-A251AE1DC194}" type="presParOf" srcId="{3812DCCB-0EA0-48F0-809E-576C58CDBB3A}" destId="{19525DD3-E2DC-4184-9827-04325F1BB933}" srcOrd="2" destOrd="0" presId="urn:microsoft.com/office/officeart/2005/8/layout/vList2"/>
    <dgm:cxn modelId="{69B59FE0-4C17-41D7-8C01-157F2E29B56C}" type="presParOf" srcId="{3812DCCB-0EA0-48F0-809E-576C58CDBB3A}" destId="{33672F9B-B8CC-4D4D-927A-EB9EE3EF6AC6}" srcOrd="3" destOrd="0" presId="urn:microsoft.com/office/officeart/2005/8/layout/vList2"/>
    <dgm:cxn modelId="{8DD0FDCF-4B5A-4F69-8CDF-97120706BBAB}" type="presParOf" srcId="{3812DCCB-0EA0-48F0-809E-576C58CDBB3A}" destId="{C12AC92D-6385-41C9-A7B2-68D20693FAC9}" srcOrd="4" destOrd="0" presId="urn:microsoft.com/office/officeart/2005/8/layout/vList2"/>
    <dgm:cxn modelId="{BD5B547D-543F-49EE-87B9-59A20D2122BF}" type="presParOf" srcId="{3812DCCB-0EA0-48F0-809E-576C58CDBB3A}" destId="{19970DFA-E8DA-41ED-8CA8-310E6F6C5034}" srcOrd="5" destOrd="0" presId="urn:microsoft.com/office/officeart/2005/8/layout/vList2"/>
    <dgm:cxn modelId="{42EAFA59-5257-4B1C-A3F5-A6B01A901824}" type="presParOf" srcId="{3812DCCB-0EA0-48F0-809E-576C58CDBB3A}" destId="{22ABB280-8445-4D52-BED8-EEC9C93D81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72F25-8677-4F5E-942F-2746B147DBA2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9DD1053-B88E-4F2F-B983-C8B43749FBE6}">
      <dgm:prSet phldrT="[Text]"/>
      <dgm:spPr/>
      <dgm:t>
        <a:bodyPr/>
        <a:lstStyle/>
        <a:p>
          <a:r>
            <a:rPr lang="en-CA" dirty="0" smtClean="0">
              <a:solidFill>
                <a:schemeClr val="accent1"/>
              </a:solidFill>
            </a:rPr>
            <a:t>Flat</a:t>
          </a:r>
          <a:endParaRPr lang="en-CA" dirty="0">
            <a:solidFill>
              <a:schemeClr val="accent1"/>
            </a:solidFill>
          </a:endParaRPr>
        </a:p>
      </dgm:t>
    </dgm:pt>
    <dgm:pt modelId="{6C249260-5166-4EBA-98D8-FB17311F7AFA}" type="parTrans" cxnId="{BC8C081D-CEC6-44D1-AE67-DD3FA388CE5B}">
      <dgm:prSet/>
      <dgm:spPr/>
      <dgm:t>
        <a:bodyPr/>
        <a:lstStyle/>
        <a:p>
          <a:endParaRPr lang="en-CA"/>
        </a:p>
      </dgm:t>
    </dgm:pt>
    <dgm:pt modelId="{F616DE02-65C9-4050-BED2-189C060EF65D}" type="sibTrans" cxnId="{BC8C081D-CEC6-44D1-AE67-DD3FA388CE5B}">
      <dgm:prSet/>
      <dgm:spPr/>
      <dgm:t>
        <a:bodyPr/>
        <a:lstStyle/>
        <a:p>
          <a:endParaRPr lang="en-CA"/>
        </a:p>
      </dgm:t>
    </dgm:pt>
    <dgm:pt modelId="{960A30AA-2BA0-4E4F-BBF5-859C2B44EF27}">
      <dgm:prSet phldrT="[Text]"/>
      <dgm:spPr/>
      <dgm:t>
        <a:bodyPr/>
        <a:lstStyle/>
        <a:p>
          <a:r>
            <a:rPr lang="en-CA" dirty="0" smtClean="0">
              <a:solidFill>
                <a:schemeClr val="accent1"/>
              </a:solidFill>
            </a:rPr>
            <a:t>Metered </a:t>
          </a:r>
          <a:endParaRPr lang="en-CA" dirty="0">
            <a:solidFill>
              <a:schemeClr val="accent1"/>
            </a:solidFill>
          </a:endParaRPr>
        </a:p>
      </dgm:t>
    </dgm:pt>
    <dgm:pt modelId="{BE7B6B57-E5B2-4F7C-B21D-3B2A3EDA7374}" type="parTrans" cxnId="{8EEFE6E8-5B68-4CF8-8506-AC3325E5B7FE}">
      <dgm:prSet/>
      <dgm:spPr/>
      <dgm:t>
        <a:bodyPr/>
        <a:lstStyle/>
        <a:p>
          <a:endParaRPr lang="en-CA"/>
        </a:p>
      </dgm:t>
    </dgm:pt>
    <dgm:pt modelId="{824B5E3B-F841-48EB-AEF7-6DC0A5B88967}" type="sibTrans" cxnId="{8EEFE6E8-5B68-4CF8-8506-AC3325E5B7FE}">
      <dgm:prSet/>
      <dgm:spPr/>
      <dgm:t>
        <a:bodyPr/>
        <a:lstStyle/>
        <a:p>
          <a:endParaRPr lang="en-CA"/>
        </a:p>
      </dgm:t>
    </dgm:pt>
    <dgm:pt modelId="{531BFCF8-5602-4CA8-B90B-0F50EA23152C}" type="pres">
      <dgm:prSet presAssocID="{7A172F25-8677-4F5E-942F-2746B147DB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689FDDF0-0E6E-495A-A2E0-B2E3B36B9AFD}" type="pres">
      <dgm:prSet presAssocID="{29DD1053-B88E-4F2F-B983-C8B43749FBE6}" presName="composite" presStyleCnt="0"/>
      <dgm:spPr/>
    </dgm:pt>
    <dgm:pt modelId="{1148CEF2-5325-4A25-970C-11AF34124DDC}" type="pres">
      <dgm:prSet presAssocID="{29DD1053-B88E-4F2F-B983-C8B43749FBE6}" presName="rect1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C2753DC2-3730-4E20-9D7E-D166D4037FC1}" type="pres">
      <dgm:prSet presAssocID="{29DD1053-B88E-4F2F-B983-C8B43749FBE6}" presName="rect2" presStyleLbl="trBgShp" presStyleIdx="0" presStyleCnt="2" custLinFactY="-35397" custLinFactNeighborX="-34" custLinFactNeighborY="-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4B493CF-4682-4191-BE7E-DE307F4594A3}" type="pres">
      <dgm:prSet presAssocID="{F616DE02-65C9-4050-BED2-189C060EF65D}" presName="sibTrans" presStyleCnt="0"/>
      <dgm:spPr/>
    </dgm:pt>
    <dgm:pt modelId="{4614ABBA-A65A-4801-8251-E8B957953ED6}" type="pres">
      <dgm:prSet presAssocID="{960A30AA-2BA0-4E4F-BBF5-859C2B44EF27}" presName="composite" presStyleCnt="0"/>
      <dgm:spPr/>
    </dgm:pt>
    <dgm:pt modelId="{E8B62F13-9529-41BC-9B99-4E4908CF5293}" type="pres">
      <dgm:prSet presAssocID="{960A30AA-2BA0-4E4F-BBF5-859C2B44EF27}" presName="rect1" presStyleLbl="bgShp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7000" r="-7000"/>
          </a:stretch>
        </a:blipFill>
      </dgm:spPr>
    </dgm:pt>
    <dgm:pt modelId="{B27CF704-4232-4E3D-8F0E-E56DF9686920}" type="pres">
      <dgm:prSet presAssocID="{960A30AA-2BA0-4E4F-BBF5-859C2B44EF27}" presName="rect2" presStyleLbl="trBgShp" presStyleIdx="1" presStyleCnt="2" custLinFactY="-34143" custLinFactNeighborX="34" custLinFactNeighborY="-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9FB3A52-C574-4CEB-85DB-F6BAE75237A7}" type="presOf" srcId="{960A30AA-2BA0-4E4F-BBF5-859C2B44EF27}" destId="{B27CF704-4232-4E3D-8F0E-E56DF9686920}" srcOrd="0" destOrd="0" presId="urn:microsoft.com/office/officeart/2008/layout/BendingPictureSemiTransparentText"/>
    <dgm:cxn modelId="{13571320-D486-4F37-95E3-0273B5C311AF}" type="presOf" srcId="{7A172F25-8677-4F5E-942F-2746B147DBA2}" destId="{531BFCF8-5602-4CA8-B90B-0F50EA23152C}" srcOrd="0" destOrd="0" presId="urn:microsoft.com/office/officeart/2008/layout/BendingPictureSemiTransparentText"/>
    <dgm:cxn modelId="{8EEFE6E8-5B68-4CF8-8506-AC3325E5B7FE}" srcId="{7A172F25-8677-4F5E-942F-2746B147DBA2}" destId="{960A30AA-2BA0-4E4F-BBF5-859C2B44EF27}" srcOrd="1" destOrd="0" parTransId="{BE7B6B57-E5B2-4F7C-B21D-3B2A3EDA7374}" sibTransId="{824B5E3B-F841-48EB-AEF7-6DC0A5B88967}"/>
    <dgm:cxn modelId="{BC8C081D-CEC6-44D1-AE67-DD3FA388CE5B}" srcId="{7A172F25-8677-4F5E-942F-2746B147DBA2}" destId="{29DD1053-B88E-4F2F-B983-C8B43749FBE6}" srcOrd="0" destOrd="0" parTransId="{6C249260-5166-4EBA-98D8-FB17311F7AFA}" sibTransId="{F616DE02-65C9-4050-BED2-189C060EF65D}"/>
    <dgm:cxn modelId="{D84F1738-70E0-4944-AB23-4A85A7260962}" type="presOf" srcId="{29DD1053-B88E-4F2F-B983-C8B43749FBE6}" destId="{C2753DC2-3730-4E20-9D7E-D166D4037FC1}" srcOrd="0" destOrd="0" presId="urn:microsoft.com/office/officeart/2008/layout/BendingPictureSemiTransparentText"/>
    <dgm:cxn modelId="{967C19B5-9D54-455D-B0AB-1D9DFF2787AC}" type="presParOf" srcId="{531BFCF8-5602-4CA8-B90B-0F50EA23152C}" destId="{689FDDF0-0E6E-495A-A2E0-B2E3B36B9AFD}" srcOrd="0" destOrd="0" presId="urn:microsoft.com/office/officeart/2008/layout/BendingPictureSemiTransparentText"/>
    <dgm:cxn modelId="{AFA10C43-434C-4119-A1F1-64EB14C45F3F}" type="presParOf" srcId="{689FDDF0-0E6E-495A-A2E0-B2E3B36B9AFD}" destId="{1148CEF2-5325-4A25-970C-11AF34124DDC}" srcOrd="0" destOrd="0" presId="urn:microsoft.com/office/officeart/2008/layout/BendingPictureSemiTransparentText"/>
    <dgm:cxn modelId="{1F5F7DC5-50AB-47BF-A565-0C8EFB5989F7}" type="presParOf" srcId="{689FDDF0-0E6E-495A-A2E0-B2E3B36B9AFD}" destId="{C2753DC2-3730-4E20-9D7E-D166D4037FC1}" srcOrd="1" destOrd="0" presId="urn:microsoft.com/office/officeart/2008/layout/BendingPictureSemiTransparentText"/>
    <dgm:cxn modelId="{E01652E6-4A6E-48AF-9B49-B7ABC5FE3BD3}" type="presParOf" srcId="{531BFCF8-5602-4CA8-B90B-0F50EA23152C}" destId="{34B493CF-4682-4191-BE7E-DE307F4594A3}" srcOrd="1" destOrd="0" presId="urn:microsoft.com/office/officeart/2008/layout/BendingPictureSemiTransparentText"/>
    <dgm:cxn modelId="{C9761460-4C18-4B75-8552-B1BF87B3E9A4}" type="presParOf" srcId="{531BFCF8-5602-4CA8-B90B-0F50EA23152C}" destId="{4614ABBA-A65A-4801-8251-E8B957953ED6}" srcOrd="2" destOrd="0" presId="urn:microsoft.com/office/officeart/2008/layout/BendingPictureSemiTransparentText"/>
    <dgm:cxn modelId="{9A8DE5E2-9441-4F5C-AF5C-17311B4D89A6}" type="presParOf" srcId="{4614ABBA-A65A-4801-8251-E8B957953ED6}" destId="{E8B62F13-9529-41BC-9B99-4E4908CF5293}" srcOrd="0" destOrd="0" presId="urn:microsoft.com/office/officeart/2008/layout/BendingPictureSemiTransparentText"/>
    <dgm:cxn modelId="{F2DA8310-73B0-4119-83C5-7AC6C8F99FA4}" type="presParOf" srcId="{4614ABBA-A65A-4801-8251-E8B957953ED6}" destId="{B27CF704-4232-4E3D-8F0E-E56DF9686920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4923E-2992-4E46-AAF2-E8A87FF275D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ABBD2B-CAFB-4933-9614-C43276903B1B}">
      <dgm:prSet phldrT="[Text]"/>
      <dgm:spPr/>
      <dgm:t>
        <a:bodyPr/>
        <a:lstStyle/>
        <a:p>
          <a:r>
            <a:rPr lang="en-CA" dirty="0" smtClean="0"/>
            <a:t>Quantity Add-on</a:t>
          </a:r>
          <a:endParaRPr lang="en-CA" dirty="0"/>
        </a:p>
      </dgm:t>
    </dgm:pt>
    <dgm:pt modelId="{DB55920E-526C-4D58-BC95-74B45597667F}" type="parTrans" cxnId="{4BDF1E12-30A8-45E1-8106-5FDF8325B12B}">
      <dgm:prSet/>
      <dgm:spPr/>
      <dgm:t>
        <a:bodyPr/>
        <a:lstStyle/>
        <a:p>
          <a:endParaRPr lang="en-CA"/>
        </a:p>
      </dgm:t>
    </dgm:pt>
    <dgm:pt modelId="{FE1918A5-CCA6-4163-9514-10B6AF77C6C8}" type="sibTrans" cxnId="{4BDF1E12-30A8-45E1-8106-5FDF8325B12B}">
      <dgm:prSet/>
      <dgm:spPr>
        <a:solidFill>
          <a:schemeClr val="bg1"/>
        </a:solidFill>
      </dgm:spPr>
      <dgm:t>
        <a:bodyPr/>
        <a:lstStyle/>
        <a:p>
          <a:endParaRPr lang="en-CA"/>
        </a:p>
      </dgm:t>
    </dgm:pt>
    <dgm:pt modelId="{8514F131-8A40-4E8E-A212-F4CC9766AE6F}">
      <dgm:prSet phldrT="[Text]"/>
      <dgm:spPr/>
      <dgm:t>
        <a:bodyPr/>
        <a:lstStyle/>
        <a:p>
          <a:r>
            <a:rPr lang="en-CA" dirty="0" smtClean="0"/>
            <a:t>Graduated</a:t>
          </a:r>
          <a:endParaRPr lang="en-CA" dirty="0"/>
        </a:p>
      </dgm:t>
    </dgm:pt>
    <dgm:pt modelId="{BC02C3BF-6CED-4BA4-8772-A37DA3385196}" type="parTrans" cxnId="{46094FFA-2783-4069-B92C-6B7BF8EFC7A6}">
      <dgm:prSet/>
      <dgm:spPr/>
      <dgm:t>
        <a:bodyPr/>
        <a:lstStyle/>
        <a:p>
          <a:endParaRPr lang="en-CA"/>
        </a:p>
      </dgm:t>
    </dgm:pt>
    <dgm:pt modelId="{FBBB3472-090E-4BED-901C-6597780A4150}" type="sibTrans" cxnId="{46094FFA-2783-4069-B92C-6B7BF8EFC7A6}">
      <dgm:prSet/>
      <dgm:spPr/>
      <dgm:t>
        <a:bodyPr/>
        <a:lstStyle/>
        <a:p>
          <a:endParaRPr lang="en-CA"/>
        </a:p>
      </dgm:t>
    </dgm:pt>
    <dgm:pt modelId="{E5E992BA-8B15-4984-99CA-C05E07E4BDD5}" type="pres">
      <dgm:prSet presAssocID="{9694923E-2992-4E46-AAF2-E8A87FF275DB}" presName="Name0" presStyleCnt="0">
        <dgm:presLayoutVars>
          <dgm:dir/>
          <dgm:resizeHandles val="exact"/>
        </dgm:presLayoutVars>
      </dgm:prSet>
      <dgm:spPr/>
    </dgm:pt>
    <dgm:pt modelId="{DBF1E9E8-FD96-433F-8517-317636803C4A}" type="pres">
      <dgm:prSet presAssocID="{ADABBD2B-CAFB-4933-9614-C43276903B1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65FCEB6-46F2-4BD7-9B66-263FECB72974}" type="pres">
      <dgm:prSet presAssocID="{FE1918A5-CCA6-4163-9514-10B6AF77C6C8}" presName="sibTrans" presStyleLbl="sibTrans2D1" presStyleIdx="0" presStyleCnt="1"/>
      <dgm:spPr/>
      <dgm:t>
        <a:bodyPr/>
        <a:lstStyle/>
        <a:p>
          <a:endParaRPr lang="en-CA"/>
        </a:p>
      </dgm:t>
    </dgm:pt>
    <dgm:pt modelId="{D560C8D7-3558-4C28-8F0C-FCFAE8F4B4F9}" type="pres">
      <dgm:prSet presAssocID="{FE1918A5-CCA6-4163-9514-10B6AF77C6C8}" presName="connectorText" presStyleLbl="sibTrans2D1" presStyleIdx="0" presStyleCnt="1"/>
      <dgm:spPr/>
      <dgm:t>
        <a:bodyPr/>
        <a:lstStyle/>
        <a:p>
          <a:endParaRPr lang="en-CA"/>
        </a:p>
      </dgm:t>
    </dgm:pt>
    <dgm:pt modelId="{71FE880B-2642-4056-B516-DACA1F0358F3}" type="pres">
      <dgm:prSet presAssocID="{8514F131-8A40-4E8E-A212-F4CC9766AE6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BDF1E12-30A8-45E1-8106-5FDF8325B12B}" srcId="{9694923E-2992-4E46-AAF2-E8A87FF275DB}" destId="{ADABBD2B-CAFB-4933-9614-C43276903B1B}" srcOrd="0" destOrd="0" parTransId="{DB55920E-526C-4D58-BC95-74B45597667F}" sibTransId="{FE1918A5-CCA6-4163-9514-10B6AF77C6C8}"/>
    <dgm:cxn modelId="{9F2F0846-0B9D-46E9-A875-F988126E04A3}" type="presOf" srcId="{8514F131-8A40-4E8E-A212-F4CC9766AE6F}" destId="{71FE880B-2642-4056-B516-DACA1F0358F3}" srcOrd="0" destOrd="0" presId="urn:microsoft.com/office/officeart/2005/8/layout/process1"/>
    <dgm:cxn modelId="{4020A1DC-F53A-4D06-B52A-001078CEBFDF}" type="presOf" srcId="{FE1918A5-CCA6-4163-9514-10B6AF77C6C8}" destId="{D560C8D7-3558-4C28-8F0C-FCFAE8F4B4F9}" srcOrd="1" destOrd="0" presId="urn:microsoft.com/office/officeart/2005/8/layout/process1"/>
    <dgm:cxn modelId="{00CF70FE-7C51-4880-927B-4832E84DDC8A}" type="presOf" srcId="{ADABBD2B-CAFB-4933-9614-C43276903B1B}" destId="{DBF1E9E8-FD96-433F-8517-317636803C4A}" srcOrd="0" destOrd="0" presId="urn:microsoft.com/office/officeart/2005/8/layout/process1"/>
    <dgm:cxn modelId="{46094FFA-2783-4069-B92C-6B7BF8EFC7A6}" srcId="{9694923E-2992-4E46-AAF2-E8A87FF275DB}" destId="{8514F131-8A40-4E8E-A212-F4CC9766AE6F}" srcOrd="1" destOrd="0" parTransId="{BC02C3BF-6CED-4BA4-8772-A37DA3385196}" sibTransId="{FBBB3472-090E-4BED-901C-6597780A4150}"/>
    <dgm:cxn modelId="{38931E11-61B1-4508-A5DD-F1753FF69CD1}" type="presOf" srcId="{9694923E-2992-4E46-AAF2-E8A87FF275DB}" destId="{E5E992BA-8B15-4984-99CA-C05E07E4BDD5}" srcOrd="0" destOrd="0" presId="urn:microsoft.com/office/officeart/2005/8/layout/process1"/>
    <dgm:cxn modelId="{70237847-2E53-4CEF-AE3A-A7361F6B9DF6}" type="presOf" srcId="{FE1918A5-CCA6-4163-9514-10B6AF77C6C8}" destId="{665FCEB6-46F2-4BD7-9B66-263FECB72974}" srcOrd="0" destOrd="0" presId="urn:microsoft.com/office/officeart/2005/8/layout/process1"/>
    <dgm:cxn modelId="{08C714B2-60B8-4C03-86EF-9550B209125A}" type="presParOf" srcId="{E5E992BA-8B15-4984-99CA-C05E07E4BDD5}" destId="{DBF1E9E8-FD96-433F-8517-317636803C4A}" srcOrd="0" destOrd="0" presId="urn:microsoft.com/office/officeart/2005/8/layout/process1"/>
    <dgm:cxn modelId="{61C34855-9B59-4A66-9A55-CD74A736EE43}" type="presParOf" srcId="{E5E992BA-8B15-4984-99CA-C05E07E4BDD5}" destId="{665FCEB6-46F2-4BD7-9B66-263FECB72974}" srcOrd="1" destOrd="0" presId="urn:microsoft.com/office/officeart/2005/8/layout/process1"/>
    <dgm:cxn modelId="{DC1342C9-FF33-46D9-8BDF-37DF3EA40DDE}" type="presParOf" srcId="{665FCEB6-46F2-4BD7-9B66-263FECB72974}" destId="{D560C8D7-3558-4C28-8F0C-FCFAE8F4B4F9}" srcOrd="0" destOrd="0" presId="urn:microsoft.com/office/officeart/2005/8/layout/process1"/>
    <dgm:cxn modelId="{13C1B2F4-DED9-4F93-BDEA-64D5AF2944CE}" type="presParOf" srcId="{E5E992BA-8B15-4984-99CA-C05E07E4BDD5}" destId="{71FE880B-2642-4056-B516-DACA1F0358F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0929DF-DB1B-41BA-A4B7-42BDE07F5D26}">
      <dsp:nvSpPr>
        <dsp:cNvPr id="0" name=""/>
        <dsp:cNvSpPr/>
      </dsp:nvSpPr>
      <dsp:spPr>
        <a:xfrm>
          <a:off x="344718" y="0"/>
          <a:ext cx="3906808" cy="21151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D0953-2CCD-4597-81DA-BC100F2691F1}">
      <dsp:nvSpPr>
        <dsp:cNvPr id="0" name=""/>
        <dsp:cNvSpPr/>
      </dsp:nvSpPr>
      <dsp:spPr>
        <a:xfrm>
          <a:off x="4937" y="634538"/>
          <a:ext cx="1479416" cy="846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Strategy</a:t>
          </a:r>
          <a:endParaRPr lang="en-CA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300" kern="1200" dirty="0" smtClean="0"/>
            <a:t>Requires Usage?</a:t>
          </a:r>
          <a:endParaRPr lang="en-CA" sz="1300" kern="1200" dirty="0"/>
        </a:p>
      </dsp:txBody>
      <dsp:txXfrm>
        <a:off x="4937" y="634538"/>
        <a:ext cx="1479416" cy="846050"/>
      </dsp:txXfrm>
    </dsp:sp>
    <dsp:sp modelId="{96B991A2-43A6-47E4-B11D-60C14196C7C4}">
      <dsp:nvSpPr>
        <dsp:cNvPr id="0" name=""/>
        <dsp:cNvSpPr/>
      </dsp:nvSpPr>
      <dsp:spPr>
        <a:xfrm>
          <a:off x="1558414" y="634538"/>
          <a:ext cx="1479416" cy="846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Get Past Usage</a:t>
          </a:r>
        </a:p>
      </dsp:txBody>
      <dsp:txXfrm>
        <a:off x="1558414" y="634538"/>
        <a:ext cx="1479416" cy="846050"/>
      </dsp:txXfrm>
    </dsp:sp>
    <dsp:sp modelId="{AE9AB020-ADEB-49D9-8EA8-5251176CD4F6}">
      <dsp:nvSpPr>
        <dsp:cNvPr id="0" name=""/>
        <dsp:cNvSpPr/>
      </dsp:nvSpPr>
      <dsp:spPr>
        <a:xfrm>
          <a:off x="3111891" y="634538"/>
          <a:ext cx="1479416" cy="846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Calculate a price</a:t>
          </a:r>
          <a:endParaRPr lang="en-CA" sz="1700" kern="1200" dirty="0"/>
        </a:p>
      </dsp:txBody>
      <dsp:txXfrm>
        <a:off x="3111891" y="634538"/>
        <a:ext cx="1479416" cy="846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CF6DBE-F91E-4BB8-8F26-C2B7B7948A99}">
      <dsp:nvSpPr>
        <dsp:cNvPr id="0" name=""/>
        <dsp:cNvSpPr/>
      </dsp:nvSpPr>
      <dsp:spPr>
        <a:xfrm>
          <a:off x="0" y="20032"/>
          <a:ext cx="29976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Metered</a:t>
          </a:r>
          <a:endParaRPr lang="en-CA" sz="1600" kern="1200" dirty="0"/>
        </a:p>
      </dsp:txBody>
      <dsp:txXfrm>
        <a:off x="0" y="20032"/>
        <a:ext cx="2997632" cy="383760"/>
      </dsp:txXfrm>
    </dsp:sp>
    <dsp:sp modelId="{19525DD3-E2DC-4184-9827-04325F1BB933}">
      <dsp:nvSpPr>
        <dsp:cNvPr id="0" name=""/>
        <dsp:cNvSpPr/>
      </dsp:nvSpPr>
      <dsp:spPr>
        <a:xfrm>
          <a:off x="0" y="449872"/>
          <a:ext cx="29976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Graduated</a:t>
          </a:r>
          <a:endParaRPr lang="en-CA" sz="1600" kern="1200" dirty="0"/>
        </a:p>
      </dsp:txBody>
      <dsp:txXfrm>
        <a:off x="0" y="449872"/>
        <a:ext cx="2997632" cy="383760"/>
      </dsp:txXfrm>
    </dsp:sp>
    <dsp:sp modelId="{C12AC92D-6385-41C9-A7B2-68D20693FAC9}">
      <dsp:nvSpPr>
        <dsp:cNvPr id="0" name=""/>
        <dsp:cNvSpPr/>
      </dsp:nvSpPr>
      <dsp:spPr>
        <a:xfrm>
          <a:off x="0" y="879712"/>
          <a:ext cx="29976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Flat</a:t>
          </a:r>
        </a:p>
      </dsp:txBody>
      <dsp:txXfrm>
        <a:off x="0" y="879712"/>
        <a:ext cx="2997632" cy="383760"/>
      </dsp:txXfrm>
    </dsp:sp>
    <dsp:sp modelId="{22ABB280-8445-4D52-BED8-EEC9C93D81EB}">
      <dsp:nvSpPr>
        <dsp:cNvPr id="0" name=""/>
        <dsp:cNvSpPr/>
      </dsp:nvSpPr>
      <dsp:spPr>
        <a:xfrm>
          <a:off x="0" y="1309552"/>
          <a:ext cx="29976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Rate Card</a:t>
          </a:r>
        </a:p>
      </dsp:txBody>
      <dsp:txXfrm>
        <a:off x="0" y="1309552"/>
        <a:ext cx="2997632" cy="3837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48CEF2-5325-4A25-970C-11AF34124DDC}">
      <dsp:nvSpPr>
        <dsp:cNvPr id="0" name=""/>
        <dsp:cNvSpPr/>
      </dsp:nvSpPr>
      <dsp:spPr>
        <a:xfrm>
          <a:off x="1375" y="138430"/>
          <a:ext cx="4029170" cy="3453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53DC2-3730-4E20-9D7E-D166D4037FC1}">
      <dsp:nvSpPr>
        <dsp:cNvPr id="0" name=""/>
        <dsp:cNvSpPr/>
      </dsp:nvSpPr>
      <dsp:spPr>
        <a:xfrm>
          <a:off x="5" y="1433646"/>
          <a:ext cx="4029170" cy="82883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300" kern="1200" dirty="0" smtClean="0">
              <a:solidFill>
                <a:schemeClr val="accent1"/>
              </a:solidFill>
            </a:rPr>
            <a:t>Flat</a:t>
          </a:r>
          <a:endParaRPr lang="en-CA" sz="4300" kern="1200" dirty="0">
            <a:solidFill>
              <a:schemeClr val="accent1"/>
            </a:solidFill>
          </a:endParaRPr>
        </a:p>
      </dsp:txBody>
      <dsp:txXfrm>
        <a:off x="5" y="1433646"/>
        <a:ext cx="4029170" cy="828834"/>
      </dsp:txXfrm>
    </dsp:sp>
    <dsp:sp modelId="{E8B62F13-9529-41BC-9B99-4E4908CF5293}">
      <dsp:nvSpPr>
        <dsp:cNvPr id="0" name=""/>
        <dsp:cNvSpPr/>
      </dsp:nvSpPr>
      <dsp:spPr>
        <a:xfrm>
          <a:off x="4441509" y="138430"/>
          <a:ext cx="4029170" cy="345347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CF704-4232-4E3D-8F0E-E56DF9686920}">
      <dsp:nvSpPr>
        <dsp:cNvPr id="0" name=""/>
        <dsp:cNvSpPr/>
      </dsp:nvSpPr>
      <dsp:spPr>
        <a:xfrm>
          <a:off x="4442879" y="1444040"/>
          <a:ext cx="4029170" cy="82883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300" kern="1200" dirty="0" smtClean="0">
              <a:solidFill>
                <a:schemeClr val="accent1"/>
              </a:solidFill>
            </a:rPr>
            <a:t>Metered </a:t>
          </a:r>
          <a:endParaRPr lang="en-CA" sz="4300" kern="1200" dirty="0">
            <a:solidFill>
              <a:schemeClr val="accent1"/>
            </a:solidFill>
          </a:endParaRPr>
        </a:p>
      </dsp:txBody>
      <dsp:txXfrm>
        <a:off x="4442879" y="1444040"/>
        <a:ext cx="4029170" cy="82883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F1E9E8-FD96-433F-8517-317636803C4A}">
      <dsp:nvSpPr>
        <dsp:cNvPr id="0" name=""/>
        <dsp:cNvSpPr/>
      </dsp:nvSpPr>
      <dsp:spPr>
        <a:xfrm>
          <a:off x="1132" y="229172"/>
          <a:ext cx="2414942" cy="1448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700" kern="1200" dirty="0" smtClean="0"/>
            <a:t>Quantity Add-on</a:t>
          </a:r>
          <a:endParaRPr lang="en-CA" sz="3700" kern="1200" dirty="0"/>
        </a:p>
      </dsp:txBody>
      <dsp:txXfrm>
        <a:off x="1132" y="229172"/>
        <a:ext cx="2414942" cy="1448965"/>
      </dsp:txXfrm>
    </dsp:sp>
    <dsp:sp modelId="{665FCEB6-46F2-4BD7-9B66-263FECB72974}">
      <dsp:nvSpPr>
        <dsp:cNvPr id="0" name=""/>
        <dsp:cNvSpPr/>
      </dsp:nvSpPr>
      <dsp:spPr>
        <a:xfrm>
          <a:off x="2657569" y="654202"/>
          <a:ext cx="511967" cy="598905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500" kern="1200"/>
        </a:p>
      </dsp:txBody>
      <dsp:txXfrm>
        <a:off x="2657569" y="654202"/>
        <a:ext cx="511967" cy="598905"/>
      </dsp:txXfrm>
    </dsp:sp>
    <dsp:sp modelId="{71FE880B-2642-4056-B516-DACA1F0358F3}">
      <dsp:nvSpPr>
        <dsp:cNvPr id="0" name=""/>
        <dsp:cNvSpPr/>
      </dsp:nvSpPr>
      <dsp:spPr>
        <a:xfrm>
          <a:off x="3382052" y="229172"/>
          <a:ext cx="2414942" cy="1448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700" kern="1200" dirty="0" smtClean="0"/>
            <a:t>Graduated</a:t>
          </a:r>
          <a:endParaRPr lang="en-CA" sz="3700" kern="1200" dirty="0"/>
        </a:p>
      </dsp:txBody>
      <dsp:txXfrm>
        <a:off x="3382052" y="229172"/>
        <a:ext cx="2414942" cy="1448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235E5C-B3EC-4EC8-BE08-20C12682265F}" type="datetimeFigureOut">
              <a:rPr lang="en-CA"/>
              <a:pPr/>
              <a:t>14/11/2013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541C43-F208-441E-9E57-17F27A42547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69221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20EA-35FC-4572-8A47-DF84139E5A4B}" type="datetimeFigureOut">
              <a:rPr lang="en-CA" smtClean="0"/>
              <a:pPr/>
              <a:t>14/11/2013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4113-A0E6-484A-A2BE-2499E3E0A11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0437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4113-A0E6-484A-A2BE-2499E3E0A116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2070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6059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2734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1850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5042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0381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877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Price Models - 1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A framework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for modeling complex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prices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7300" dirty="0" smtClean="0"/>
              <a:t>Configuring </a:t>
            </a:r>
            <a:r>
              <a:rPr lang="en-CA" sz="7300" dirty="0" err="1" smtClean="0"/>
              <a:t>jBilling</a:t>
            </a:r>
            <a:endParaRPr lang="en-CA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722313" y="2099394"/>
            <a:ext cx="7772400" cy="2777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 smtClean="0"/>
              <a:t>A price model can only be used with the price model pricing plugin. This plug-in </a:t>
            </a:r>
            <a:r>
              <a:rPr lang="en-CA" sz="2000" dirty="0"/>
              <a:t>is responsible for running the price calculation, querying usage and producing the final price for the order.</a:t>
            </a:r>
          </a:p>
          <a:p>
            <a:pPr marL="0" indent="0" algn="ctr">
              <a:buNone/>
            </a:pPr>
            <a:endParaRPr lang="en-CA" sz="2000" dirty="0"/>
          </a:p>
        </p:txBody>
      </p:sp>
      <p:pic>
        <p:nvPicPr>
          <p:cNvPr id="1027" name="Picture 3" descr="C:\Users\jmvida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92963"/>
            <a:ext cx="9144000" cy="40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9745178" y="1922271"/>
            <a:ext cx="944880" cy="354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Oval 9"/>
          <p:cNvSpPr/>
          <p:nvPr/>
        </p:nvSpPr>
        <p:spPr>
          <a:xfrm>
            <a:off x="-1221207" y="4846028"/>
            <a:ext cx="647701" cy="2133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extBox 2"/>
          <p:cNvSpPr txBox="1"/>
          <p:nvPr/>
        </p:nvSpPr>
        <p:spPr>
          <a:xfrm>
            <a:off x="9615638" y="1514619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1</a:t>
            </a:r>
            <a:endParaRPr lang="es-AR" sz="3200" dirty="0">
              <a:latin typeface="Berlin Sans FB Dem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06906" y="4348683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2</a:t>
            </a:r>
            <a:endParaRPr lang="es-AR" sz="3200" dirty="0">
              <a:latin typeface="Berlin Sans FB Demi" pitchFamily="34" charset="0"/>
            </a:endParaRPr>
          </a:p>
        </p:txBody>
      </p:sp>
      <p:pic>
        <p:nvPicPr>
          <p:cNvPr id="1029" name="Picture 5" descr="C:\Users\jmvidal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712" y="1692963"/>
            <a:ext cx="8410575" cy="4400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86098" y="4056295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Berlin Sans FB Demi" pitchFamily="34" charset="0"/>
              </a:rPr>
              <a:t>3</a:t>
            </a:r>
            <a:endParaRPr lang="es-AR" sz="3200" dirty="0">
              <a:latin typeface="Berlin Sans FB Dem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615637" y="4463947"/>
            <a:ext cx="1347537" cy="3542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30" name="Picture 6" descr="C:\Users\jmvidal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391" y="3033712"/>
            <a:ext cx="75152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81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0.00555 C -0.05 -0.00694 -0.05972 -0.00971 -0.07014 -0.0111 C -0.0757 -0.01179 -0.08698 -0.01388 -0.08698 -0.01364 C -0.10521 -0.02197 -0.15157 -0.0155 -0.15643 -0.01526 C -0.1625 -0.01318 -0.16806 -0.0111 -0.17431 -0.00971 C -0.18229 -0.00624 -0.17847 -0.0074 -0.18577 -0.00555 C -0.19115 -0.00115 -0.1974 -0.00277 -0.20261 0.00162 C -0.20556 0.00417 -0.21216 0.00717 -0.21216 0.00741 C -0.21528 0.01134 -0.21945 0.01504 -0.22379 0.01689 C -0.22518 0.01967 -0.22587 0.0236 -0.22795 0.02545 C -0.23177 0.02869 -0.23056 0.02684 -0.23212 0.031 " pathEditMode="relative" rAng="0" ptsTypes="ffffffffff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-0.00556 C -0.05 -0.00694 -0.05972 -0.00972 -0.07014 -0.01111 C -0.07569 -0.0118 -0.08698 -0.01388 -0.08698 -0.01365 C -0.10521 -0.02198 -0.15156 -0.0155 -0.15642 -0.01527 C -0.1625 -0.01319 -0.16805 -0.01111 -0.1743 -0.00972 C -0.18229 -0.00625 -0.17847 -0.00741 -0.18576 -0.00556 C -0.19114 -0.00116 -0.19739 -0.00278 -0.2026 0.00162 C -0.20555 0.00416 -0.21215 0.00717 -0.21215 0.0074 C -0.21528 0.01133 -0.21944 0.01503 -0.22378 0.01688 C -0.22517 0.01966 -0.22587 0.02359 -0.22795 0.02544 C -0.23177 0.02868 -0.23055 0.02683 -0.23212 0.03099 " pathEditMode="relative" rAng="0" ptsTypes="ffffffffff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1249 C 0.02517 -0.00532 0.02153 -0.00694 0.03871 -0.00555 C 0.05503 -0.00023 0.07135 -0.00347 0.08819 -0.00416 C 0.0934 -0.00555 0.09809 -0.00763 0.10312 -0.00971 C 0.10503 -0.01064 0.10712 -0.01157 0.10903 -0.01249 C 0.11024 -0.01295 0.11215 -0.01388 0.11215 -0.01365 C 0.11528 -0.01781 0.11927 -0.02012 0.12291 -0.02383 C 0.12621 -0.02753 0.12604 -0.02475 0.12604 -0.02799 " pathEditMode="relative" rAng="0" ptsTypes="fffffff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1249 C 0.02517 -0.00532 0.02153 -0.00694 0.03871 -0.00555 C 0.05503 -0.00023 0.07135 -0.00347 0.08819 -0.00416 C 0.0934 -0.00555 0.09809 -0.00763 0.10312 -0.00971 C 0.10503 -0.01064 0.10712 -0.01157 0.10903 -0.01249 C 0.11024 -0.01295 0.11215 -0.01388 0.11215 -0.01365 C 0.11528 -0.01781 0.11927 -0.02012 0.12292 -0.02383 C 0.12622 -0.02753 0.12604 -0.02475 0.12604 -0.02799 " pathEditMode="relative" rAng="0" ptsTypes="fffffff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1 2.21374E-6 C -0.06996 0.00185 -0.0967 0.00717 -0.12396 0.00879 C -0.16042 0.01295 -0.19635 0.02313 -0.23281 0.02776 C -0.24757 0.03261 -0.24271 0.03192 -0.2559 0.03377 C -0.2625 0.0347 -0.27569 0.03655 -0.27569 0.03678 C -0.31215 0.04765 -0.35625 0.04325 -0.39219 0.04395 C -0.4618 0.04302 -0.53055 0.04002 -0.59983 0.03655 C -0.62309 0.03331 -0.64618 0.02475 -0.6691 0.01897 C -0.67934 0.01642 -0.70295 0.01642 -0.70746 0.01619 C -0.72239 0.0118 -0.73594 0.00208 -0.75156 2.21374E-6 C -0.76354 -0.00162 -0.78767 -0.0044 -0.78767 -0.00417 C -0.79653 -0.01249 -0.80694 -0.01249 -0.81632 -0.01897 C -0.82292 -0.0236 -0.82899 -0.03077 -0.83611 -0.03378 C -0.8408 -0.03586 -0.84219 -0.03401 -0.84601 -0.03655 C -0.85156 -0.04025 -0.85573 -0.04742 -0.86146 -0.04974 C -0.86597 -0.05436 -0.87517 -0.06385 -0.88003 -0.06593 C -0.88298 -0.06709 -0.88507 -0.06778 -0.88767 -0.07032 C -0.89444 -0.07703 -0.8875 -0.07333 -0.89427 -0.07611 C -0.89965 -0.08096 -0.90555 -0.0842 -0.91198 -0.08628 C -0.92031 -0.09438 -0.92812 -0.10433 -0.93837 -0.10687 C -0.94323 -0.11034 -0.94739 -0.11474 -0.9526 -0.11705 C -0.9566 -0.12052 -0.96128 -0.12399 -0.9658 -0.12584 C -0.97396 -0.13324 -0.98125 -0.14041 -0.99097 -0.14342 C -0.99566 -0.14643 -1.00538 -0.15082 -1.00538 -0.15059 C -1.00833 -0.15337 -1.01233 -0.15823 -1.01632 -0.15823 " pathEditMode="relative" rAng="0" ptsTypes="ffffffffffffffffffffffffA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81" y="-552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 -8.21189E-7 C -0.06996 0.00185 -0.0967 0.00717 -0.12395 0.00879 C -0.16041 0.01295 -0.19635 0.02313 -0.23281 0.02776 C -0.24757 0.03262 -0.2427 0.03192 -0.2559 0.03377 C -0.2625 0.0347 -0.27569 0.03655 -0.27569 0.03678 C -0.31215 0.04765 -0.35625 0.04326 -0.39218 0.04395 C -0.4618 0.04303 -0.53055 0.04002 -0.59982 0.03655 C -0.62309 0.03331 -0.64618 0.02475 -0.66909 0.01897 C -0.67934 0.01642 -0.70295 0.01642 -0.70746 0.01619 C -0.72239 0.0118 -0.73593 0.00208 -0.75156 -8.21189E-7 C -0.76354 -0.00162 -0.78767 -0.00439 -0.78767 -0.00416 C -0.79652 -0.01249 -0.80694 -0.01249 -0.81632 -0.01897 C -0.82291 -0.02359 -0.82899 -0.03076 -0.83611 -0.03377 C -0.84079 -0.03585 -0.84218 -0.034 -0.846 -0.03655 C -0.85156 -0.04025 -0.85573 -0.04742 -0.86145 -0.04973 C -0.86597 -0.05436 -0.87517 -0.06384 -0.88003 -0.06593 C -0.88298 -0.06708 -0.88507 -0.06778 -0.88767 -0.07032 C -0.89444 -0.07703 -0.8875 -0.07333 -0.89427 -0.0761 C -0.89965 -0.08096 -0.90555 -0.0842 -0.91198 -0.08628 C -0.92031 -0.09438 -0.92812 -0.10432 -0.93836 -0.10687 C -0.94323 -0.11034 -0.94739 -0.11473 -0.9526 -0.11705 C -0.95659 -0.12052 -0.96128 -0.12399 -0.96579 -0.12584 C -0.97395 -0.13324 -0.98125 -0.14041 -0.99097 -0.14342 C -0.99566 -0.14643 -1.00538 -0.15082 -1.00538 -0.15059 C -1.00833 -0.15336 -1.01232 -0.15822 -1.01632 -0.15822 " pathEditMode="relative" rAng="0" ptsTypes="ffffffffffffffffffffffff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81" y="-55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" grpId="0" animBg="1"/>
      <p:bldP spid="2" grpId="1" animBg="1"/>
      <p:bldP spid="10" grpId="0" animBg="1"/>
      <p:bldP spid="10" grpId="1" animBg="1"/>
      <p:bldP spid="3" grpId="0"/>
      <p:bldP spid="3" grpId="1"/>
      <p:bldP spid="11" grpId="0"/>
      <p:bldP spid="11" grpId="1"/>
      <p:bldP spid="14" grpId="0"/>
      <p:bldP spid="14" grpId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 txBox="1">
            <a:spLocks/>
          </p:cNvSpPr>
          <p:nvPr/>
        </p:nvSpPr>
        <p:spPr>
          <a:xfrm>
            <a:off x="722313" y="2105956"/>
            <a:ext cx="7772400" cy="782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 smtClean="0"/>
              <a:t>The pricing plug-in can be configured to change how prices are calculated and usage is queried through parameters: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74713" y="3417661"/>
            <a:ext cx="7772400" cy="1873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Usage_type</a:t>
            </a:r>
            <a:r>
              <a:rPr lang="en-CA" sz="2000" dirty="0" smtClean="0"/>
              <a:t> = ‘USER’ or ‘PRICE_HOLDER’</a:t>
            </a:r>
          </a:p>
          <a:p>
            <a:pPr lvl="1"/>
            <a:r>
              <a:rPr lang="en-CA" sz="1600" dirty="0"/>
              <a:t>Prices can be inherited from a </a:t>
            </a:r>
            <a:r>
              <a:rPr lang="en-CA" sz="1600" dirty="0" smtClean="0"/>
              <a:t>parent </a:t>
            </a:r>
            <a:r>
              <a:rPr lang="en-CA" sz="1600" dirty="0" smtClean="0"/>
              <a:t>account</a:t>
            </a:r>
            <a:r>
              <a:rPr lang="en-CA" sz="1600" dirty="0" smtClean="0"/>
              <a:t>. Get usage from the user owning the order or the user that holds the price? </a:t>
            </a:r>
            <a:endParaRPr lang="en-CA" sz="1200" dirty="0"/>
          </a:p>
          <a:p>
            <a:pPr lvl="1"/>
            <a:endParaRPr lang="en-CA" sz="800" dirty="0" smtClean="0"/>
          </a:p>
          <a:p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Include_sub_account_usage</a:t>
            </a:r>
            <a:r>
              <a:rPr lang="en-CA" sz="2000" dirty="0" smtClean="0"/>
              <a:t> = true or false</a:t>
            </a:r>
          </a:p>
          <a:p>
            <a:pPr lvl="1"/>
            <a:r>
              <a:rPr lang="en-CA" sz="1600" dirty="0" smtClean="0"/>
              <a:t>do we include usage from the customers sub-account?</a:t>
            </a:r>
          </a:p>
        </p:txBody>
      </p:sp>
    </p:spTree>
    <p:extLst>
      <p:ext uri="{BB962C8B-B14F-4D97-AF65-F5344CB8AC3E}">
        <p14:creationId xmlns:p14="http://schemas.microsoft.com/office/powerpoint/2010/main" xmlns="" val="42786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722313" y="2288836"/>
            <a:ext cx="7772400" cy="2858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You can add a new pricing strategy by:</a:t>
            </a:r>
          </a:p>
          <a:p>
            <a:pPr marL="0" indent="0" algn="ctr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Add a new strategy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List the new strategy in the price model strategy </a:t>
            </a:r>
            <a:r>
              <a:rPr lang="en-US" sz="2000" dirty="0" err="1" smtClean="0"/>
              <a:t>enum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Add a grails UI template to display in the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How to create one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xmlns="" val="31166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3968" y="1132395"/>
            <a:ext cx="6716063" cy="2772162"/>
          </a:xfr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57200" y="4035669"/>
            <a:ext cx="8229600" cy="1151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A new strategy should extend from </a:t>
            </a:r>
            <a:r>
              <a:rPr lang="en-US" sz="2400" dirty="0" err="1" smtClean="0">
                <a:ea typeface="ＭＳ Ｐゴシック" charset="0"/>
              </a:rPr>
              <a:t>AbstractPricingStrategy</a:t>
            </a:r>
            <a:endParaRPr lang="en-US" sz="2400" dirty="0" smtClean="0">
              <a:ea typeface="ＭＳ Ｐゴシック" charset="0"/>
            </a:endParaRPr>
          </a:p>
          <a:p>
            <a:pPr>
              <a:defRPr/>
            </a:pPr>
            <a:r>
              <a:rPr lang="en-US" sz="2400" dirty="0" err="1" smtClean="0">
                <a:ea typeface="ＭＳ Ｐゴシック" charset="0"/>
              </a:rPr>
              <a:t>applyTo</a:t>
            </a:r>
            <a:r>
              <a:rPr lang="en-US" sz="2400" dirty="0" smtClean="0">
                <a:ea typeface="ＭＳ Ｐゴシック" charset="0"/>
              </a:rPr>
              <a:t>() should calculate the price and set </a:t>
            </a:r>
            <a:r>
              <a:rPr lang="en-US" sz="2400" dirty="0" err="1" smtClean="0">
                <a:ea typeface="ＭＳ Ｐゴシック" charset="0"/>
              </a:rPr>
              <a:t>PriceResult</a:t>
            </a:r>
            <a:r>
              <a:rPr lang="en-US" sz="2400" dirty="0" smtClean="0">
                <a:ea typeface="ＭＳ Ｐゴシック" charset="0"/>
              </a:rPr>
              <a:t> price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Step 1: Add a strategy class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xmlns="" val="31391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 txBox="1">
            <a:spLocks/>
          </p:cNvSpPr>
          <p:nvPr/>
        </p:nvSpPr>
        <p:spPr>
          <a:xfrm>
            <a:off x="722313" y="1078585"/>
            <a:ext cx="7772400" cy="1366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Definitions:</a:t>
            </a:r>
          </a:p>
          <a:p>
            <a:pPr marL="0" indent="0">
              <a:buNone/>
            </a:pPr>
            <a:r>
              <a:rPr lang="en-CA" sz="2000" dirty="0"/>
              <a:t>Your price strategy can define required attributes as "attribute definitions". The attribute definition specifies the name of the attribute, the data-type and if it's required.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22313" y="2364638"/>
            <a:ext cx="7772400" cy="173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 Position:</a:t>
            </a:r>
          </a:p>
          <a:p>
            <a:pPr marL="0" indent="0">
              <a:buNone/>
            </a:pPr>
            <a:r>
              <a:rPr lang="en-CA" sz="2000" dirty="0"/>
              <a:t>The chain position defines where this particular price strategy can appear in a chain. Some price strategies (such as percentage) should only be used at the end of a chain, others only at the start</a:t>
            </a:r>
            <a:r>
              <a:rPr lang="en-CA" sz="2000" dirty="0" smtClean="0"/>
              <a:t>.</a:t>
            </a:r>
            <a:endParaRPr lang="en-CA" sz="20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722313" y="4107057"/>
            <a:ext cx="7772400" cy="1437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Usage:</a:t>
            </a:r>
          </a:p>
          <a:p>
            <a:pPr marL="0" indent="0">
              <a:buNone/>
            </a:pPr>
            <a:r>
              <a:rPr lang="en-CA" sz="2000" dirty="0"/>
              <a:t>If set to true, the past "Usage" for the product being purchased will be counted and passed into the </a:t>
            </a:r>
            <a:r>
              <a:rPr lang="en-CA" sz="2000" dirty="0" err="1"/>
              <a:t>applyTo</a:t>
            </a:r>
            <a:r>
              <a:rPr lang="en-CA" sz="2000" dirty="0"/>
              <a:t>() method.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582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7824"/>
            <a:ext cx="8229600" cy="23728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Attribute values are passed into the apply to method as part of the original price model object.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You can use the attribute </a:t>
            </a:r>
            <a:r>
              <a:rPr lang="en-US" sz="2400" dirty="0" err="1"/>
              <a:t>utils</a:t>
            </a:r>
            <a:r>
              <a:rPr lang="en-US" sz="2400" dirty="0"/>
              <a:t> class to parse attributes </a:t>
            </a:r>
            <a:r>
              <a:rPr lang="en-US" sz="2400" dirty="0" smtClean="0"/>
              <a:t>as </a:t>
            </a:r>
            <a:r>
              <a:rPr lang="en-US" sz="2400" dirty="0"/>
              <a:t>a specific data </a:t>
            </a:r>
            <a:r>
              <a:rPr lang="en-US" sz="2400" dirty="0" smtClean="0"/>
              <a:t>type or just access them.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517" y="3221072"/>
            <a:ext cx="768774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12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3968" y="1851599"/>
            <a:ext cx="6716063" cy="1333753"/>
          </a:xfr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57200" y="4035669"/>
            <a:ext cx="8229600" cy="1151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Add a new entry to the </a:t>
            </a:r>
            <a:r>
              <a:rPr lang="en-US" sz="2400" dirty="0" err="1" smtClean="0">
                <a:ea typeface="ＭＳ Ｐゴシック" charset="0"/>
              </a:rPr>
              <a:t>PriceModelStrategy</a:t>
            </a:r>
            <a:r>
              <a:rPr lang="en-US" sz="2400" dirty="0" smtClean="0">
                <a:ea typeface="ＭＳ Ｐゴシック" charset="0"/>
              </a:rPr>
              <a:t> </a:t>
            </a:r>
            <a:r>
              <a:rPr lang="en-US" sz="2400" dirty="0" err="1" smtClean="0">
                <a:ea typeface="ＭＳ Ｐゴシック" charset="0"/>
              </a:rPr>
              <a:t>enum</a:t>
            </a:r>
            <a:r>
              <a:rPr lang="en-US" sz="2400" dirty="0" smtClean="0">
                <a:ea typeface="ＭＳ Ｐゴシック" charset="0"/>
              </a:rPr>
              <a:t>, this gives your strategy a name and makes it usable in a Price Model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Step 2: Update the strategy </a:t>
            </a:r>
            <a:r>
              <a:rPr lang="en-US" sz="3600" dirty="0" err="1" smtClean="0"/>
              <a:t>enum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xmlns="" val="11374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34108" y="3332282"/>
            <a:ext cx="8423030" cy="1178169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200" y="1617785"/>
            <a:ext cx="8229600" cy="1477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Templates live in grails-app/view/</a:t>
            </a:r>
            <a:r>
              <a:rPr lang="en-US" sz="2400" dirty="0" err="1" smtClean="0">
                <a:ea typeface="ＭＳ Ｐゴシック" charset="0"/>
              </a:rPr>
              <a:t>priceModel</a:t>
            </a:r>
            <a:r>
              <a:rPr lang="en-US" sz="2400" dirty="0" smtClean="0">
                <a:ea typeface="ＭＳ Ｐゴシック" charset="0"/>
              </a:rPr>
              <a:t>/strategy/</a:t>
            </a: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The </a:t>
            </a:r>
            <a:r>
              <a:rPr lang="en-US" sz="2400" dirty="0" err="1" smtClean="0">
                <a:ea typeface="ＭＳ Ｐゴシック" charset="0"/>
              </a:rPr>
              <a:t>enum</a:t>
            </a:r>
            <a:r>
              <a:rPr lang="en-US" sz="2400" dirty="0" smtClean="0">
                <a:ea typeface="ＭＳ Ｐゴシック" charset="0"/>
              </a:rPr>
              <a:t> name is converted to ‘</a:t>
            </a:r>
            <a:r>
              <a:rPr lang="en-US" sz="2400" dirty="0" err="1">
                <a:ea typeface="ＭＳ Ｐゴシック" charset="0"/>
              </a:rPr>
              <a:t>c</a:t>
            </a:r>
            <a:r>
              <a:rPr lang="en-US" sz="2400" dirty="0" err="1" smtClean="0">
                <a:ea typeface="ＭＳ Ｐゴシック" charset="0"/>
              </a:rPr>
              <a:t>amelCase</a:t>
            </a:r>
            <a:r>
              <a:rPr lang="en-US" sz="2400" dirty="0" smtClean="0">
                <a:ea typeface="ＭＳ Ｐゴシック" charset="0"/>
              </a:rPr>
              <a:t>’ and used for determining the name of the UI template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Step 3: UI Template</a:t>
            </a:r>
            <a:endParaRPr lang="en-CA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3519850"/>
            <a:ext cx="4958862" cy="1477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dirty="0" err="1" smtClean="0">
                <a:ea typeface="ＭＳ Ｐゴシック" charset="0"/>
              </a:rPr>
              <a:t>PriceModelStrategy.METERED</a:t>
            </a:r>
            <a:endParaRPr lang="en-US" sz="2000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dirty="0" err="1" smtClean="0">
                <a:ea typeface="ＭＳ Ｐゴシック" charset="0"/>
              </a:rPr>
              <a:t>PriceModelStrategy.MY_PRICING_STRATEGY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882054" y="3519849"/>
            <a:ext cx="2804746" cy="1477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dirty="0" smtClean="0">
                <a:ea typeface="ＭＳ Ｐゴシック" charset="0"/>
              </a:rPr>
              <a:t>_</a:t>
            </a:r>
            <a:r>
              <a:rPr lang="en-US" sz="2000" dirty="0" err="1" smtClean="0">
                <a:ea typeface="ＭＳ Ｐゴシック" charset="0"/>
              </a:rPr>
              <a:t>metered.gsp</a:t>
            </a:r>
            <a:endParaRPr lang="en-US" sz="2000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dirty="0" smtClean="0">
                <a:ea typeface="ＭＳ Ｐゴシック" charset="0"/>
              </a:rPr>
              <a:t>_</a:t>
            </a:r>
            <a:r>
              <a:rPr lang="en-US" sz="2000" dirty="0" err="1" smtClean="0">
                <a:ea typeface="ＭＳ Ｐゴシック" charset="0"/>
              </a:rPr>
              <a:t>myPricingStrategy.gsp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19346" y="3572602"/>
            <a:ext cx="501161" cy="248239"/>
          </a:xfrm>
          <a:prstGeom prst="right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5319345" y="3944802"/>
            <a:ext cx="501161" cy="248239"/>
          </a:xfrm>
          <a:prstGeom prst="right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335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6" grpId="0"/>
      <p:bldP spid="7" grpId="0"/>
      <p:bldP spid="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1265721" y="1310519"/>
            <a:ext cx="6780998" cy="2463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In the </a:t>
            </a:r>
            <a:r>
              <a:rPr lang="en-US" sz="2400" dirty="0" err="1" smtClean="0">
                <a:ea typeface="ＭＳ Ｐゴシック" charset="0"/>
              </a:rPr>
              <a:t>messages.properties</a:t>
            </a:r>
            <a:r>
              <a:rPr lang="en-US" sz="2400" dirty="0" smtClean="0">
                <a:ea typeface="ＭＳ Ｐゴシック" charset="0"/>
              </a:rPr>
              <a:t> file look for the line:</a:t>
            </a:r>
          </a:p>
          <a:p>
            <a:pPr marL="0" indent="0" algn="ctr">
              <a:buNone/>
              <a:defRPr/>
            </a:pPr>
            <a:r>
              <a:rPr lang="en-US" sz="2400" dirty="0" err="1">
                <a:ea typeface="ＭＳ Ｐゴシック" charset="0"/>
              </a:rPr>
              <a:t>price.strategy</a:t>
            </a:r>
            <a:r>
              <a:rPr lang="en-US" sz="2400" dirty="0" smtClean="0">
                <a:ea typeface="ＭＳ Ｐゴシック" charset="0"/>
              </a:rPr>
              <a:t>.</a:t>
            </a: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There add a new entry following this pattern:</a:t>
            </a:r>
          </a:p>
          <a:p>
            <a:pPr marL="0" indent="0" algn="ctr">
              <a:buNone/>
              <a:defRPr/>
            </a:pPr>
            <a:r>
              <a:rPr lang="en-US" sz="2400" dirty="0" err="1" smtClean="0">
                <a:ea typeface="ＭＳ Ｐゴシック" charset="0"/>
              </a:rPr>
              <a:t>price.strategy.MY_PRICING_STRATEGY</a:t>
            </a:r>
            <a:endParaRPr lang="en-US" sz="2400" dirty="0" smtClean="0">
              <a:ea typeface="ＭＳ Ｐゴシック" charset="0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So it’s the same name you used in the </a:t>
            </a:r>
            <a:r>
              <a:rPr lang="en-US" sz="2400" dirty="0" err="1" smtClean="0">
                <a:ea typeface="ＭＳ Ｐゴシック" charset="0"/>
              </a:rPr>
              <a:t>enum</a:t>
            </a:r>
            <a:r>
              <a:rPr lang="en-US" sz="2400" dirty="0" smtClean="0">
                <a:ea typeface="ＭＳ Ｐゴシック" charset="0"/>
              </a:rPr>
              <a:t>.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79582" y="274638"/>
            <a:ext cx="1332081" cy="841893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i18n</a:t>
            </a:r>
            <a:endParaRPr lang="en-CA" sz="3600" dirty="0"/>
          </a:p>
        </p:txBody>
      </p:sp>
      <p:pic>
        <p:nvPicPr>
          <p:cNvPr id="1026" name="Picture 2" descr="C:\Users\jmvida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1798" y="3585645"/>
            <a:ext cx="4698766" cy="242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261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4248" y="476518"/>
          <a:ext cx="7289441" cy="505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441"/>
              </a:tblGrid>
              <a:tr h="505023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 Design a new Pricing Strategy called as ‘</a:t>
                      </a:r>
                      <a:r>
                        <a:rPr lang="en-US" baseline="0" dirty="0" err="1" smtClean="0"/>
                        <a:t>MinMaxPricingStrategy</a:t>
                      </a:r>
                      <a:r>
                        <a:rPr lang="en-US" baseline="0" dirty="0" smtClean="0"/>
                        <a:t>’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 This Strategy takes 2 attributes: min, max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 These attributes should be decimal values for minimum and maximum applicable price for a product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 This is a chained pricing strategy having chain positions based on your own discretion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 Price Resolution should be based on following rules: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No matter what price is</a:t>
                      </a:r>
                      <a:r>
                        <a:rPr lang="en-US" baseline="0" dirty="0" smtClean="0"/>
                        <a:t> resolved, it cannot exceed the max price 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No matter what price is resolved, it should not be lower than the min price</a:t>
                      </a: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*** Shorter the code, better rating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u="sng" dirty="0" smtClean="0"/>
              <a:t>Exercise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xmlns="" val="20416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367087"/>
            <a:ext cx="87179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What are Price Models?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0604" y="2916396"/>
            <a:ext cx="7772400" cy="2183638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A price model represents </a:t>
            </a:r>
            <a:r>
              <a:rPr lang="en-CA" u="sng" dirty="0" smtClean="0"/>
              <a:t>what</a:t>
            </a:r>
            <a:r>
              <a:rPr lang="en-CA" dirty="0" smtClean="0"/>
              <a:t> the Price of a product </a:t>
            </a:r>
            <a:r>
              <a:rPr lang="en-CA" dirty="0" smtClean="0"/>
              <a:t>is since </a:t>
            </a:r>
            <a:r>
              <a:rPr lang="en-CA" dirty="0" smtClean="0"/>
              <a:t>a particular </a:t>
            </a:r>
            <a:r>
              <a:rPr lang="en-CA" dirty="0" smtClean="0"/>
              <a:t>date,  in a specific currency and using </a:t>
            </a:r>
            <a:r>
              <a:rPr lang="en-CA" dirty="0" smtClean="0"/>
              <a:t>a</a:t>
            </a:r>
            <a:r>
              <a:rPr lang="en-CA" dirty="0" smtClean="0"/>
              <a:t> </a:t>
            </a:r>
            <a:r>
              <a:rPr lang="en-CA" dirty="0" smtClean="0"/>
              <a:t>specific pricing strategy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A </a:t>
            </a:r>
            <a:r>
              <a:rPr lang="en-CA" dirty="0" smtClean="0"/>
              <a:t>strategy tells the system </a:t>
            </a:r>
            <a:r>
              <a:rPr lang="en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CA" dirty="0" smtClean="0"/>
              <a:t>pricing calculation to use</a:t>
            </a:r>
            <a:endParaRPr lang="en-CA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Should </a:t>
            </a:r>
            <a:r>
              <a:rPr lang="en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</a:t>
            </a:r>
            <a:r>
              <a:rPr lang="en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r>
              <a:rPr lang="en-CA" dirty="0" smtClean="0"/>
              <a:t> </a:t>
            </a:r>
            <a:r>
              <a:rPr lang="en-CA" dirty="0" smtClean="0"/>
              <a:t> be used when </a:t>
            </a:r>
            <a:r>
              <a:rPr lang="en-CA" dirty="0" smtClean="0"/>
              <a:t>determining a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Flashback - </a:t>
            </a:r>
            <a:r>
              <a:rPr lang="en-US" dirty="0" smtClean="0"/>
              <a:t>e</a:t>
            </a:r>
            <a:r>
              <a:rPr lang="en-US" dirty="0" smtClean="0"/>
              <a:t>ra of Drools..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rule "Lemon and Coffee discount"</a:t>
            </a:r>
          </a:p>
          <a:p>
            <a:r>
              <a:rPr lang="en-US" sz="1800" dirty="0"/>
              <a:t>	when</a:t>
            </a:r>
          </a:p>
          <a:p>
            <a:r>
              <a:rPr lang="en-US" sz="1800" dirty="0"/>
              <a:t>        $order : </a:t>
            </a:r>
            <a:r>
              <a:rPr lang="en-US" sz="1800" dirty="0" err="1"/>
              <a:t>OrderDTO</a:t>
            </a:r>
            <a:r>
              <a:rPr lang="en-US" sz="1800" dirty="0"/>
              <a:t>( )    # any order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OrderLineDTO</a:t>
            </a:r>
            <a:r>
              <a:rPr lang="en-US" sz="1800" dirty="0"/>
              <a:t>( </a:t>
            </a:r>
            <a:r>
              <a:rPr lang="en-US" sz="1800" dirty="0" err="1"/>
              <a:t>itemId</a:t>
            </a:r>
            <a:r>
              <a:rPr lang="en-US" sz="1800" dirty="0"/>
              <a:t> == 2) from $</a:t>
            </a:r>
            <a:r>
              <a:rPr lang="en-US" sz="1800" dirty="0" err="1"/>
              <a:t>order.lines</a:t>
            </a:r>
            <a:r>
              <a:rPr lang="en-US" sz="1800" dirty="0"/>
              <a:t> # Lemonade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OrderLineDTO</a:t>
            </a:r>
            <a:r>
              <a:rPr lang="en-US" sz="1800" dirty="0"/>
              <a:t>( </a:t>
            </a:r>
            <a:r>
              <a:rPr lang="en-US" sz="1800" dirty="0" err="1"/>
              <a:t>itemId</a:t>
            </a:r>
            <a:r>
              <a:rPr lang="en-US" sz="1800" dirty="0"/>
              <a:t> == 3) from $</a:t>
            </a:r>
            <a:r>
              <a:rPr lang="en-US" sz="1800" dirty="0" err="1"/>
              <a:t>order.lines</a:t>
            </a:r>
            <a:r>
              <a:rPr lang="en-US" sz="1800" dirty="0"/>
              <a:t> # Coffee</a:t>
            </a:r>
          </a:p>
          <a:p>
            <a:r>
              <a:rPr lang="en-US" sz="1800" dirty="0"/>
              <a:t>        # only if the discount is not already there</a:t>
            </a:r>
          </a:p>
          <a:p>
            <a:r>
              <a:rPr lang="en-US" sz="1800" dirty="0"/>
              <a:t>        # otherwise an infinite loop happens (the no-loop attribute would</a:t>
            </a:r>
          </a:p>
          <a:p>
            <a:r>
              <a:rPr lang="en-US" sz="1800" dirty="0"/>
              <a:t>        # have the same effect)</a:t>
            </a:r>
          </a:p>
          <a:p>
            <a:r>
              <a:rPr lang="en-US" sz="1800" dirty="0"/>
              <a:t>        not ( </a:t>
            </a:r>
            <a:r>
              <a:rPr lang="en-US" sz="1800" dirty="0" err="1"/>
              <a:t>OrderLineDTO</a:t>
            </a:r>
            <a:r>
              <a:rPr lang="en-US" sz="1800" dirty="0"/>
              <a:t>( </a:t>
            </a:r>
            <a:r>
              <a:rPr lang="en-US" sz="1800" dirty="0" err="1"/>
              <a:t>itemId</a:t>
            </a:r>
            <a:r>
              <a:rPr lang="en-US" sz="1800" dirty="0"/>
              <a:t> == 14) from $</a:t>
            </a:r>
            <a:r>
              <a:rPr lang="en-US" sz="1800" dirty="0" err="1"/>
              <a:t>order.lines</a:t>
            </a:r>
            <a:r>
              <a:rPr lang="en-US" sz="1800" dirty="0"/>
              <a:t> )</a:t>
            </a:r>
          </a:p>
          <a:p>
            <a:endParaRPr lang="en-US" sz="1800" dirty="0"/>
          </a:p>
          <a:p>
            <a:r>
              <a:rPr lang="en-US" sz="1800" dirty="0"/>
              <a:t>	then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OrderLineBL.addItem</a:t>
            </a:r>
            <a:r>
              <a:rPr lang="en-US" sz="1800" dirty="0"/>
              <a:t>($order, 14, false); # 10% discount</a:t>
            </a:r>
          </a:p>
          <a:p>
            <a:r>
              <a:rPr lang="en-US" sz="1800" dirty="0"/>
              <a:t>        update($order);</a:t>
            </a:r>
          </a:p>
          <a:p>
            <a:r>
              <a:rPr lang="en-US" sz="1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33464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22313" y="1983347"/>
            <a:ext cx="7772400" cy="1746988"/>
          </a:xfrm>
        </p:spPr>
        <p:txBody>
          <a:bodyPr anchor="t"/>
          <a:lstStyle/>
          <a:p>
            <a:pPr algn="l"/>
            <a:r>
              <a:rPr lang="en-CA" dirty="0" smtClean="0"/>
              <a:t>There are several pricing calculations, or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</a:t>
            </a:r>
            <a:r>
              <a:rPr lang="en-CA" dirty="0" smtClean="0"/>
              <a:t> that can be selected. A price is calculated using a selected strategy. Past usage is queried by the system if the strategy requires it. </a:t>
            </a:r>
            <a:endParaRPr lang="en-CA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xmlns="" val="1296537129"/>
              </p:ext>
            </p:extLst>
          </p:nvPr>
        </p:nvGraphicFramePr>
        <p:xfrm>
          <a:off x="4137459" y="3730334"/>
          <a:ext cx="4596245" cy="2115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xmlns="" val="1579054016"/>
              </p:ext>
            </p:extLst>
          </p:nvPr>
        </p:nvGraphicFramePr>
        <p:xfrm>
          <a:off x="420976" y="3928916"/>
          <a:ext cx="2997632" cy="1713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Right Brace 15"/>
          <p:cNvSpPr/>
          <p:nvPr/>
        </p:nvSpPr>
        <p:spPr>
          <a:xfrm>
            <a:off x="3553691" y="4135581"/>
            <a:ext cx="394854" cy="12676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 rot="8419498">
            <a:off x="5187348" y="4491644"/>
            <a:ext cx="2105332" cy="1715469"/>
          </a:xfrm>
          <a:custGeom>
            <a:avLst/>
            <a:gdLst>
              <a:gd name="connsiteX0" fmla="*/ 1505169 w 3010338"/>
              <a:gd name="connsiteY0" fmla="*/ 0 h 2236036"/>
              <a:gd name="connsiteX1" fmla="*/ 3010338 w 3010338"/>
              <a:gd name="connsiteY1" fmla="*/ 1118018 h 2236036"/>
              <a:gd name="connsiteX2" fmla="*/ 1505169 w 3010338"/>
              <a:gd name="connsiteY2" fmla="*/ 1118018 h 2236036"/>
              <a:gd name="connsiteX3" fmla="*/ 1505169 w 3010338"/>
              <a:gd name="connsiteY3" fmla="*/ 0 h 2236036"/>
              <a:gd name="connsiteX0" fmla="*/ 1505169 w 3010338"/>
              <a:gd name="connsiteY0" fmla="*/ 0 h 2236036"/>
              <a:gd name="connsiteX1" fmla="*/ 3010338 w 3010338"/>
              <a:gd name="connsiteY1" fmla="*/ 1118018 h 2236036"/>
              <a:gd name="connsiteX0" fmla="*/ 0 w 1681591"/>
              <a:gd name="connsiteY0" fmla="*/ 0 h 1630421"/>
              <a:gd name="connsiteX1" fmla="*/ 1505169 w 1681591"/>
              <a:gd name="connsiteY1" fmla="*/ 1118018 h 1630421"/>
              <a:gd name="connsiteX2" fmla="*/ 0 w 1681591"/>
              <a:gd name="connsiteY2" fmla="*/ 1118018 h 1630421"/>
              <a:gd name="connsiteX3" fmla="*/ 0 w 1681591"/>
              <a:gd name="connsiteY3" fmla="*/ 0 h 1630421"/>
              <a:gd name="connsiteX0" fmla="*/ 0 w 1681591"/>
              <a:gd name="connsiteY0" fmla="*/ 0 h 1630421"/>
              <a:gd name="connsiteX1" fmla="*/ 1681591 w 1681591"/>
              <a:gd name="connsiteY1" fmla="*/ 1630421 h 1630421"/>
              <a:gd name="connsiteX0" fmla="*/ 423741 w 2105332"/>
              <a:gd name="connsiteY0" fmla="*/ 85048 h 1715469"/>
              <a:gd name="connsiteX1" fmla="*/ 1928910 w 2105332"/>
              <a:gd name="connsiteY1" fmla="*/ 1203066 h 1715469"/>
              <a:gd name="connsiteX2" fmla="*/ 423741 w 2105332"/>
              <a:gd name="connsiteY2" fmla="*/ 1203066 h 1715469"/>
              <a:gd name="connsiteX3" fmla="*/ 423741 w 2105332"/>
              <a:gd name="connsiteY3" fmla="*/ 85048 h 1715469"/>
              <a:gd name="connsiteX0" fmla="*/ 0 w 2105332"/>
              <a:gd name="connsiteY0" fmla="*/ 0 h 1715469"/>
              <a:gd name="connsiteX1" fmla="*/ 2105332 w 2105332"/>
              <a:gd name="connsiteY1" fmla="*/ 1715469 h 1715469"/>
              <a:gd name="connsiteX0" fmla="*/ 423741 w 2105332"/>
              <a:gd name="connsiteY0" fmla="*/ 85048 h 1715469"/>
              <a:gd name="connsiteX1" fmla="*/ 1928910 w 2105332"/>
              <a:gd name="connsiteY1" fmla="*/ 1203066 h 1715469"/>
              <a:gd name="connsiteX2" fmla="*/ 620633 w 2105332"/>
              <a:gd name="connsiteY2" fmla="*/ 1439549 h 1715469"/>
              <a:gd name="connsiteX3" fmla="*/ 423741 w 2105332"/>
              <a:gd name="connsiteY3" fmla="*/ 85048 h 1715469"/>
              <a:gd name="connsiteX0" fmla="*/ 0 w 2105332"/>
              <a:gd name="connsiteY0" fmla="*/ 0 h 1715469"/>
              <a:gd name="connsiteX1" fmla="*/ 2105332 w 2105332"/>
              <a:gd name="connsiteY1" fmla="*/ 1715469 h 171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5332" h="1715469" stroke="0" extrusionOk="0">
                <a:moveTo>
                  <a:pt x="423741" y="85048"/>
                </a:moveTo>
                <a:cubicBezTo>
                  <a:pt x="1255023" y="85048"/>
                  <a:pt x="1928910" y="585602"/>
                  <a:pt x="1928910" y="1203066"/>
                </a:cubicBezTo>
                <a:lnTo>
                  <a:pt x="620633" y="1439549"/>
                </a:lnTo>
                <a:lnTo>
                  <a:pt x="423741" y="85048"/>
                </a:lnTo>
                <a:close/>
              </a:path>
              <a:path w="2105332" h="1715469" fill="none">
                <a:moveTo>
                  <a:pt x="0" y="0"/>
                </a:moveTo>
                <a:cubicBezTo>
                  <a:pt x="831282" y="0"/>
                  <a:pt x="2105332" y="1098005"/>
                  <a:pt x="2105332" y="1715469"/>
                </a:cubicBezTo>
              </a:path>
            </a:pathLst>
          </a:custGeom>
          <a:ln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5546811" y="5780760"/>
            <a:ext cx="138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/>
                </a:solidFill>
              </a:rPr>
              <a:t>Skip usage query if </a:t>
            </a:r>
          </a:p>
          <a:p>
            <a:pPr algn="ctr"/>
            <a:r>
              <a:rPr lang="en-CA" sz="1200" dirty="0" smtClean="0">
                <a:solidFill>
                  <a:schemeClr val="tx2"/>
                </a:solidFill>
              </a:rPr>
              <a:t>not required.</a:t>
            </a:r>
            <a:endParaRPr lang="en-CA" sz="12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4209" y="5642261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CA" sz="1200" dirty="0" smtClean="0">
                <a:solidFill>
                  <a:srgbClr val="1F497D"/>
                </a:solidFill>
              </a:rPr>
              <a:t>And more</a:t>
            </a:r>
            <a:r>
              <a:rPr lang="en-CA" sz="1200" dirty="0">
                <a:solidFill>
                  <a:srgbClr val="1F497D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Graphic spid="14" grpId="0">
        <p:bldAsOne/>
      </p:bldGraphic>
      <p:bldGraphic spid="15" grpId="0">
        <p:bldAsOne/>
      </p:bldGraphic>
      <p:bldP spid="16" grpId="0" animBg="1"/>
      <p:bldP spid="8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67231" y="2537138"/>
            <a:ext cx="7772400" cy="2179241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Model complex prices with a simple </a:t>
            </a:r>
            <a:r>
              <a:rPr lang="en-CA" dirty="0" smtClean="0"/>
              <a:t>configuration </a:t>
            </a:r>
            <a:endParaRPr lang="en-CA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 Customers can build plans around items with complex prices without needing to write rules or java </a:t>
            </a:r>
            <a:r>
              <a:rPr lang="en-CA" dirty="0" smtClean="0"/>
              <a:t>code</a:t>
            </a:r>
            <a:endParaRPr lang="en-CA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New strategies for pricing can be </a:t>
            </a:r>
            <a:r>
              <a:rPr lang="en-CA" dirty="0" smtClean="0"/>
              <a:t>easily added with little coding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07818" y="367087"/>
            <a:ext cx="87179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Why use Price Models?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Flexibility</a:t>
            </a:r>
            <a:endParaRPr lang="en-CA" sz="66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2313" y="2240709"/>
            <a:ext cx="7964488" cy="3322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Customer requirements for pricing can be met by adding new pricing strategies.</a:t>
            </a:r>
          </a:p>
          <a:p>
            <a:r>
              <a:rPr lang="en-US" sz="2000" dirty="0" smtClean="0"/>
              <a:t>Strategies are added to the system by creating new classes that implement the pricing strategy interface.</a:t>
            </a:r>
            <a:endParaRPr lang="en-US" sz="2000" dirty="0"/>
          </a:p>
          <a:p>
            <a:r>
              <a:rPr lang="en-US" sz="2000" dirty="0" smtClean="0"/>
              <a:t>The new price strategy can </a:t>
            </a:r>
            <a:r>
              <a:rPr lang="en-US" sz="2000" dirty="0" smtClean="0"/>
              <a:t>be programmed with its own logic</a:t>
            </a:r>
          </a:p>
          <a:p>
            <a:r>
              <a:rPr lang="en-US" sz="2000" dirty="0" smtClean="0"/>
              <a:t>there </a:t>
            </a:r>
            <a:r>
              <a:rPr lang="en-US" sz="2000" dirty="0" smtClean="0"/>
              <a:t>is no need for extra configuration data or database </a:t>
            </a:r>
            <a:r>
              <a:rPr lang="en-US" sz="2000" dirty="0" smtClean="0"/>
              <a:t>entries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6215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01072" y="2743200"/>
            <a:ext cx="7093401" cy="1267691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The pricing strategy can be set for a product.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CA" dirty="0" smtClean="0"/>
              <a:t>When the product is added to an order the price is calculated using the selected strategy.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07818" y="367087"/>
            <a:ext cx="87179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How does it work?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1072" y="4104409"/>
            <a:ext cx="7331464" cy="16156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70364" y="4457700"/>
            <a:ext cx="2296391" cy="29094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8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99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4000499"/>
            <a:ext cx="8229600" cy="1564554"/>
          </a:xfrm>
        </p:spPr>
        <p:txBody>
          <a:bodyPr anchor="t"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400" dirty="0" smtClean="0">
                <a:ea typeface="ＭＳ Ｐゴシック" charset="0"/>
              </a:rPr>
              <a:t>Each Price strategy is a stand-alone piece of code. A strategy encompasses all the logic needed to calculate a price which makes them easy to write and easy to test.</a:t>
            </a:r>
            <a:endParaRPr lang="en-US" sz="2400" dirty="0">
              <a:ea typeface="ＭＳ Ｐゴシック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76668892"/>
              </p:ext>
            </p:extLst>
          </p:nvPr>
        </p:nvGraphicFramePr>
        <p:xfrm>
          <a:off x="349826" y="249380"/>
          <a:ext cx="8472055" cy="373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3407343"/>
            <a:ext cx="7772400" cy="1530417"/>
          </a:xfr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 Some </a:t>
            </a:r>
            <a:r>
              <a:rPr lang="en-CA" dirty="0" smtClean="0"/>
              <a:t>price models can be </a:t>
            </a:r>
            <a:r>
              <a:rPr lang="en-CA" dirty="0" smtClean="0"/>
              <a:t>chained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A </a:t>
            </a:r>
            <a:r>
              <a:rPr lang="en-CA" dirty="0" smtClean="0"/>
              <a:t>chain of price </a:t>
            </a:r>
            <a:r>
              <a:rPr lang="en-CA" dirty="0" err="1" smtClean="0"/>
              <a:t>modELs</a:t>
            </a:r>
            <a:r>
              <a:rPr lang="en-CA" dirty="0" smtClean="0"/>
              <a:t> produces a different result than what a single entry would do on its </a:t>
            </a:r>
            <a:r>
              <a:rPr lang="en-CA" dirty="0" smtClean="0"/>
              <a:t>own</a:t>
            </a:r>
            <a:endParaRPr lang="en-CA" dirty="0" smtClean="0"/>
          </a:p>
          <a:p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981913476"/>
              </p:ext>
            </p:extLst>
          </p:nvPr>
        </p:nvGraphicFramePr>
        <p:xfrm>
          <a:off x="1579418" y="633234"/>
          <a:ext cx="5798127" cy="190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6193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jbilling-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834</Words>
  <Application>Microsoft Office PowerPoint</Application>
  <PresentationFormat>On-screen Show (4:3)</PresentationFormat>
  <Paragraphs>112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jbilling-presentationtemplate</vt:lpstr>
      <vt:lpstr>Slide 1</vt:lpstr>
      <vt:lpstr>Slide 2</vt:lpstr>
      <vt:lpstr>Flashback - era of Drools..</vt:lpstr>
      <vt:lpstr>Slide 4</vt:lpstr>
      <vt:lpstr>Slide 5</vt:lpstr>
      <vt:lpstr>Flexibility</vt:lpstr>
      <vt:lpstr>Slide 7</vt:lpstr>
      <vt:lpstr>Slide 8</vt:lpstr>
      <vt:lpstr>Slide 9</vt:lpstr>
      <vt:lpstr>Configuring jBilling</vt:lpstr>
      <vt:lpstr>Slide 11</vt:lpstr>
      <vt:lpstr>How to create one</vt:lpstr>
      <vt:lpstr>Step 1: Add a strategy class</vt:lpstr>
      <vt:lpstr>Slide 14</vt:lpstr>
      <vt:lpstr>Slide 15</vt:lpstr>
      <vt:lpstr>Step 2: Update the strategy enum</vt:lpstr>
      <vt:lpstr>Step 3: UI Template</vt:lpstr>
      <vt:lpstr>i18n</vt:lpstr>
      <vt:lpstr>Exercise</vt:lpstr>
    </vt:vector>
  </TitlesOfParts>
  <Company>LongerDays.com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Vikas</cp:lastModifiedBy>
  <cp:revision>118</cp:revision>
  <dcterms:created xsi:type="dcterms:W3CDTF">2012-02-10T14:50:52Z</dcterms:created>
  <dcterms:modified xsi:type="dcterms:W3CDTF">2013-11-14T14:02:02Z</dcterms:modified>
</cp:coreProperties>
</file>