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67" r:id="rId11"/>
    <p:sldId id="268" r:id="rId12"/>
    <p:sldId id="269" r:id="rId13"/>
    <p:sldId id="270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5830DB-3581-F84F-BF1C-F722BFAFE8CA}" type="datetimeFigureOut">
              <a:rPr lang="en-US"/>
              <a:pPr>
                <a:defRPr/>
              </a:pPr>
              <a:t>14-02-21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EB9E4F7-FEA6-044E-A1F8-D3806F2E6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5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0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68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Design Writing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write a detailed design specification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580" y="1683967"/>
            <a:ext cx="7083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 tier modifications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568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Changes in GSP and groovy controllers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085" y="1683967"/>
            <a:ext cx="7260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 tier modifications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5681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Changes in Java classes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Session beans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New plug-ins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Etc…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5095" y="1683967"/>
            <a:ext cx="6240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 tier modifications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62209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Changes to DB structure : </a:t>
            </a:r>
            <a:r>
              <a:rPr lang="en-US" dirty="0" err="1" smtClean="0"/>
              <a:t>jbilling</a:t>
            </a:r>
            <a:r>
              <a:rPr lang="en-US" dirty="0" smtClean="0"/>
              <a:t>-upgrade-</a:t>
            </a:r>
            <a:r>
              <a:rPr lang="en-US" dirty="0" err="1" smtClean="0"/>
              <a:t>x.x.xml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Columns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Etc.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Changes in Hibernate classes (DTO)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Changes in DAS classes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New queries?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Any performance implications?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New indexes?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Be careful with some queries?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What will happen when there 10 million customers?</a:t>
            </a:r>
          </a:p>
        </p:txBody>
      </p:sp>
    </p:spTree>
    <p:extLst>
      <p:ext uri="{BB962C8B-B14F-4D97-AF65-F5344CB8AC3E}">
        <p14:creationId xmlns:p14="http://schemas.microsoft.com/office/powerpoint/2010/main" val="102319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04" y="1724071"/>
            <a:ext cx="87424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Changes mostly to be done in these files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5681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List the main files, for each tier that will be modified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there are new classes created, name them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helps someone with little or no knowledge of the jBilling source code to get started fast.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9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423" y="1750353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5681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Testing is often ‘skipped’.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section has to explain what conditions to test: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Happy Path: typical flow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Edge cases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Errors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Overflows, out of bound parameters.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your user stories are good, you can simply say that they need to be implemented as </a:t>
            </a:r>
            <a:r>
              <a:rPr lang="en-US" dirty="0" err="1" smtClean="0"/>
              <a:t>jUnit</a:t>
            </a:r>
            <a:r>
              <a:rPr lang="en-US" dirty="0" smtClean="0"/>
              <a:t> tests.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9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573" y="1762811"/>
            <a:ext cx="65718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Repositories and deployment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5681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URL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Branch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Take a look to branching wiki, ‘feature branches’ should be used more often.</a:t>
            </a:r>
          </a:p>
        </p:txBody>
      </p:sp>
    </p:spTree>
    <p:extLst>
      <p:ext uri="{BB962C8B-B14F-4D97-AF65-F5344CB8AC3E}">
        <p14:creationId xmlns:p14="http://schemas.microsoft.com/office/powerpoint/2010/main" val="41125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Test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512" y="1762811"/>
            <a:ext cx="88974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Write a design for a simple requirement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7368" y="3074737"/>
            <a:ext cx="5681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VIP discounts</a:t>
            </a:r>
            <a:endParaRPr lang="en-US" u="sng" dirty="0" smtClean="0"/>
          </a:p>
          <a:p>
            <a:endParaRPr lang="en-US" u="sng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customers are VIP and get a percentage </a:t>
            </a:r>
            <a:r>
              <a:rPr lang="en-US" dirty="0" smtClean="0"/>
              <a:t>discount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discount applies to all products… with some exceptions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discount has a ‘start / end’ date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might be many discounts with different rates, exceptions, start/end dates, etc…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Why?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851279"/>
            <a:ext cx="7375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Remote working needs very clear communication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Allow for reviews of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Other developers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Customer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Enables non-</a:t>
            </a:r>
            <a:r>
              <a:rPr lang="en-US" dirty="0" err="1" smtClean="0"/>
              <a:t>jBillers</a:t>
            </a:r>
            <a:r>
              <a:rPr lang="en-US" dirty="0" smtClean="0"/>
              <a:t> to code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1521501"/>
            <a:ext cx="7375474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preferred format is a Google Document. </a:t>
            </a:r>
          </a:p>
          <a:p>
            <a:r>
              <a:rPr lang="en-US" i="1" dirty="0" smtClean="0"/>
              <a:t>There is also a wiki file for it: </a:t>
            </a:r>
            <a:r>
              <a:rPr lang="en-US" i="1" dirty="0"/>
              <a:t>t</a:t>
            </a:r>
            <a:r>
              <a:rPr lang="en-US" i="1" dirty="0" smtClean="0"/>
              <a:t>he </a:t>
            </a:r>
            <a:r>
              <a:rPr lang="en-US" i="1" dirty="0" smtClean="0"/>
              <a:t>latest is located in the files section of the </a:t>
            </a:r>
            <a:r>
              <a:rPr lang="en-US" i="1" dirty="0"/>
              <a:t>jBilling project</a:t>
            </a:r>
            <a:r>
              <a:rPr lang="en-US" i="1" dirty="0" smtClean="0"/>
              <a:t>:</a:t>
            </a:r>
            <a:br>
              <a:rPr lang="en-US" i="1" dirty="0" smtClean="0"/>
            </a:br>
            <a:r>
              <a:rPr lang="en-US" i="1" dirty="0" smtClean="0"/>
              <a:t>https</a:t>
            </a:r>
            <a:r>
              <a:rPr lang="en-US" i="1" dirty="0"/>
              <a:t>://</a:t>
            </a:r>
            <a:r>
              <a:rPr lang="en-US" i="1" dirty="0" err="1"/>
              <a:t>pm.jbilling.com</a:t>
            </a:r>
            <a:r>
              <a:rPr lang="en-US" i="1" dirty="0"/>
              <a:t>/projects/</a:t>
            </a:r>
            <a:r>
              <a:rPr lang="en-US" i="1" dirty="0" err="1"/>
              <a:t>jbilling</a:t>
            </a:r>
            <a:r>
              <a:rPr lang="en-US" i="1" dirty="0"/>
              <a:t>/</a:t>
            </a:r>
            <a:r>
              <a:rPr lang="en-US" i="1" dirty="0" smtClean="0"/>
              <a:t>files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89332" y="2598187"/>
            <a:ext cx="395857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Current </a:t>
            </a:r>
            <a:r>
              <a:rPr lang="en-US" dirty="0"/>
              <a:t>functionality</a:t>
            </a:r>
          </a:p>
          <a:p>
            <a:pPr algn="ctr"/>
            <a:r>
              <a:rPr lang="en-US" dirty="0" smtClean="0"/>
              <a:t>Desired </a:t>
            </a:r>
            <a:r>
              <a:rPr lang="en-US" dirty="0"/>
              <a:t>functionality</a:t>
            </a:r>
          </a:p>
          <a:p>
            <a:pPr algn="ctr"/>
            <a:r>
              <a:rPr lang="en-US" sz="1400" dirty="0" smtClean="0"/>
              <a:t>Description</a:t>
            </a:r>
            <a:endParaRPr lang="en-US" sz="1400" dirty="0"/>
          </a:p>
          <a:p>
            <a:pPr algn="ctr"/>
            <a:r>
              <a:rPr lang="en-US" sz="1400" dirty="0" smtClean="0"/>
              <a:t>User </a:t>
            </a:r>
            <a:r>
              <a:rPr lang="en-US" sz="1400" dirty="0"/>
              <a:t>Stories</a:t>
            </a:r>
          </a:p>
          <a:p>
            <a:pPr algn="ctr"/>
            <a:r>
              <a:rPr lang="en-US" sz="1400" dirty="0" smtClean="0"/>
              <a:t>Screenshots</a:t>
            </a:r>
            <a:endParaRPr lang="en-US" sz="1400" dirty="0"/>
          </a:p>
          <a:p>
            <a:pPr algn="ctr"/>
            <a:r>
              <a:rPr lang="en-US" dirty="0" smtClean="0"/>
              <a:t>Technical </a:t>
            </a:r>
            <a:r>
              <a:rPr lang="en-US" dirty="0"/>
              <a:t>overview</a:t>
            </a:r>
          </a:p>
          <a:p>
            <a:pPr algn="ctr"/>
            <a:r>
              <a:rPr lang="en-US" dirty="0" smtClean="0"/>
              <a:t>Client </a:t>
            </a:r>
            <a:r>
              <a:rPr lang="en-US" dirty="0"/>
              <a:t>tier modifications</a:t>
            </a:r>
          </a:p>
          <a:p>
            <a:pPr algn="ctr"/>
            <a:r>
              <a:rPr lang="en-US" dirty="0" smtClean="0"/>
              <a:t>Server </a:t>
            </a:r>
            <a:r>
              <a:rPr lang="en-US" dirty="0"/>
              <a:t>tier modifications</a:t>
            </a:r>
          </a:p>
          <a:p>
            <a:pPr algn="ctr"/>
            <a:r>
              <a:rPr lang="en-US" dirty="0" smtClean="0"/>
              <a:t>Database </a:t>
            </a:r>
            <a:r>
              <a:rPr lang="en-US" dirty="0"/>
              <a:t>tier modifications</a:t>
            </a:r>
          </a:p>
          <a:p>
            <a:pPr algn="ctr"/>
            <a:r>
              <a:rPr lang="en-US" dirty="0" smtClean="0"/>
              <a:t>Changes </a:t>
            </a:r>
            <a:r>
              <a:rPr lang="en-US" dirty="0"/>
              <a:t>mostly to be done in these files</a:t>
            </a:r>
          </a:p>
          <a:p>
            <a:pPr algn="ctr"/>
            <a:r>
              <a:rPr lang="en-US" dirty="0" smtClean="0"/>
              <a:t>Testing</a:t>
            </a:r>
            <a:endParaRPr lang="en-US" dirty="0"/>
          </a:p>
          <a:p>
            <a:pPr algn="ctr"/>
            <a:r>
              <a:rPr lang="en-US" dirty="0" smtClean="0"/>
              <a:t>Repositories </a:t>
            </a:r>
            <a:r>
              <a:rPr lang="en-US" dirty="0"/>
              <a:t>and deployment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05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Too easy?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6526" y="2379579"/>
            <a:ext cx="6430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too often is done wrong…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idea is to use a layered approach, go from very high level to very detailed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You will need to repeat yourself often. This is good.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9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834" y="1683967"/>
            <a:ext cx="6183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Current functionality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5681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 helps the reader know what needs to be changed.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context of “why?”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can be even something like “jBilling does not currently have any XYZ functionality” (this still is important information!).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Length: short. Just a paragraph or two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5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006" y="1683967"/>
            <a:ext cx="6347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Desired functionality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5681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What</a:t>
            </a:r>
            <a:r>
              <a:rPr lang="en-US" dirty="0" smtClean="0"/>
              <a:t> is it that needs to be achieved?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the final goal of this 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strictly functional: there isn’t anything on </a:t>
            </a:r>
            <a:r>
              <a:rPr lang="en-US" b="1" dirty="0" smtClean="0"/>
              <a:t>How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customer can review this and provide approval or ask for changes.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Length: short. Just a paragraph or two is the most common. </a:t>
            </a:r>
            <a:r>
              <a:rPr lang="en-US" i="1" dirty="0" smtClean="0"/>
              <a:t>It can be long, but if it is very long, it should be broken into many sections.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006" y="1683967"/>
            <a:ext cx="6347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Desired functionality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2607297"/>
            <a:ext cx="568157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Description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What</a:t>
            </a:r>
            <a:r>
              <a:rPr lang="en-US" dirty="0" smtClean="0"/>
              <a:t> is it that needs to be achieved</a:t>
            </a:r>
            <a:r>
              <a:rPr lang="en-US" dirty="0" smtClean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used to be a section where you write text. Now it should be a link to an FA document.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u="sng" dirty="0" smtClean="0"/>
              <a:t>User Stories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 testing cases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Allow customers to review what we are going to build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‘Happy Path’ and ‘Exceptions’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Always make the example concrete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Name the customer, product, etc..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u="sng" dirty="0" smtClean="0"/>
              <a:t>Mock-ups, Wireframes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times also diagrams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often used, but can help significantly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305" y="1683967"/>
            <a:ext cx="569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Technical overview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5681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How </a:t>
            </a:r>
            <a:r>
              <a:rPr lang="en-US" dirty="0" smtClean="0"/>
              <a:t>is going to be done?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only a high level explanation. If you were to explain, in just a couple of minutes, how are you going to do this?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Common mistake: write too much detail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Common mistake: repeat the requirements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Length: from one to three paragraphs.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Section Review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305" y="1683967"/>
            <a:ext cx="569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Technical overview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74737"/>
            <a:ext cx="5681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Where is the logic going to go?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New plug-ins? What type?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new batch process?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is the code going to be triggered?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From UI? A Button?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From scheduled plug-in?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From the API?</a:t>
            </a:r>
          </a:p>
        </p:txBody>
      </p:sp>
    </p:spTree>
    <p:extLst>
      <p:ext uri="{BB962C8B-B14F-4D97-AF65-F5344CB8AC3E}">
        <p14:creationId xmlns:p14="http://schemas.microsoft.com/office/powerpoint/2010/main" val="85476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jbilling_academy-presentation_template.pot</Template>
  <TotalTime>549</TotalTime>
  <Words>701</Words>
  <Application>Microsoft Macintosh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jbilling_academy-presentation_template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LongerDays.com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Emiliano Conde</cp:lastModifiedBy>
  <cp:revision>40</cp:revision>
  <dcterms:created xsi:type="dcterms:W3CDTF">2012-02-10T14:50:52Z</dcterms:created>
  <dcterms:modified xsi:type="dcterms:W3CDTF">2014-02-21T14:26:28Z</dcterms:modified>
</cp:coreProperties>
</file>