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5" r:id="rId5"/>
    <p:sldId id="264" r:id="rId6"/>
    <p:sldId id="259" r:id="rId7"/>
  </p:sldIdLst>
  <p:sldSz cx="9144000" cy="5143500" type="screen16x9"/>
  <p:notesSz cx="6858000" cy="9144000"/>
  <p:embeddedFontLst>
    <p:embeddedFont>
      <p:font typeface="Caveat" panose="020B0604020202020204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edium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JnDUPn3v4Mm1zdciPetihloZ4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03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e41369d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ce41369d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5" y="3509885"/>
            <a:ext cx="2332500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Wildan Zakariia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6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Let’s Continue to Learn SQL #2</a:t>
            </a:r>
            <a:endParaRPr sz="6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A3E76CFB-5E8E-2AE0-70CB-BCD29B00A762}"/>
              </a:ext>
            </a:extLst>
          </p:cNvPr>
          <p:cNvSpPr txBox="1"/>
          <p:nvPr/>
        </p:nvSpPr>
        <p:spPr>
          <a:xfrm>
            <a:off x="359325" y="935183"/>
            <a:ext cx="8018527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SELECT</a:t>
            </a:r>
            <a:r>
              <a:rPr lang="en-US" sz="1800" dirty="0"/>
              <a:t> :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table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* </a:t>
            </a:r>
            <a:r>
              <a:rPr lang="en-US" sz="1800" dirty="0"/>
              <a:t>: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endParaRPr lang="en-US" sz="1800" dirty="0"/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WHERE</a:t>
            </a:r>
            <a:r>
              <a:rPr lang="en-US" sz="1800" dirty="0"/>
              <a:t> :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memfilter</a:t>
            </a:r>
            <a:r>
              <a:rPr lang="en-US" sz="1800" dirty="0"/>
              <a:t> data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D" sz="1800" b="1" dirty="0">
                <a:solidFill>
                  <a:schemeClr val="accent5"/>
                </a:solidFill>
              </a:rPr>
              <a:t>AND, OR, dan NOT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: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memfilter</a:t>
            </a:r>
            <a:r>
              <a:rPr lang="en-US" sz="1800" dirty="0"/>
              <a:t> baris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dan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WHERE.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IN</a:t>
            </a:r>
            <a:r>
              <a:rPr lang="en-US" sz="1800" dirty="0"/>
              <a:t> :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menyingkat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OR </a:t>
            </a:r>
            <a:r>
              <a:rPr lang="en-US" sz="1800" dirty="0" err="1"/>
              <a:t>sekaligus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memfilter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data/baris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.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NOT IN </a:t>
            </a:r>
            <a:r>
              <a:rPr lang="en-US" sz="1800" dirty="0"/>
              <a:t>: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memfilter</a:t>
            </a:r>
            <a:r>
              <a:rPr lang="en-US" sz="1800" dirty="0"/>
              <a:t> baris yang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termuat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operator IN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IS NULL </a:t>
            </a:r>
            <a:r>
              <a:rPr lang="en-US" sz="1800" dirty="0"/>
              <a:t>: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(</a:t>
            </a:r>
            <a:r>
              <a:rPr lang="en-US" sz="1800" dirty="0" err="1"/>
              <a:t>kosong</a:t>
            </a:r>
            <a:r>
              <a:rPr lang="en-US" sz="1800" dirty="0"/>
              <a:t>)</a:t>
            </a:r>
          </a:p>
          <a:p>
            <a:pPr marL="400050" indent="-285750"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IS NOT NULL </a:t>
            </a:r>
            <a:r>
              <a:rPr lang="en-US" sz="1800" dirty="0"/>
              <a:t>: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(</a:t>
            </a:r>
            <a:r>
              <a:rPr lang="en-US" sz="1800" dirty="0" err="1"/>
              <a:t>kosong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59325" y="1049713"/>
            <a:ext cx="7243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Tampilkan hanya kolom order_id, customer_id, dan sales</a:t>
            </a:r>
            <a:endParaRPr sz="1800"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33C348DB-9C43-7BF5-81F2-1096150B19C4}"/>
              </a:ext>
            </a:extLst>
          </p:cNvPr>
          <p:cNvSpPr txBox="1"/>
          <p:nvPr/>
        </p:nvSpPr>
        <p:spPr>
          <a:xfrm>
            <a:off x="359325" y="1543554"/>
            <a:ext cx="10277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Queri</a:t>
            </a: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CCA15-34A1-E42B-317F-DBAE7BC26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8" y="2037395"/>
            <a:ext cx="1231963" cy="774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71D9B3-D9E7-615B-33F6-32E6265CF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670" y="2005189"/>
            <a:ext cx="3098959" cy="2406774"/>
          </a:xfrm>
          <a:prstGeom prst="rect">
            <a:avLst/>
          </a:prstGeom>
        </p:spPr>
      </p:pic>
      <p:sp>
        <p:nvSpPr>
          <p:cNvPr id="11" name="Google Shape;108;p3">
            <a:extLst>
              <a:ext uri="{FF2B5EF4-FFF2-40B4-BE49-F238E27FC236}">
                <a16:creationId xmlns:a16="http://schemas.microsoft.com/office/drawing/2014/main" id="{237D7898-9DCF-2226-795F-CEC6D22F58A0}"/>
              </a:ext>
            </a:extLst>
          </p:cNvPr>
          <p:cNvSpPr txBox="1"/>
          <p:nvPr/>
        </p:nvSpPr>
        <p:spPr>
          <a:xfrm>
            <a:off x="3402670" y="1517603"/>
            <a:ext cx="10277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Result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05395" y="1010292"/>
            <a:ext cx="7243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2. Tampilkan semua transaksi yang berasal dari Kota Seattle</a:t>
            </a:r>
            <a:endParaRPr sz="1800"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6EB90A2D-8F88-5690-7361-19A459ECC833}"/>
              </a:ext>
            </a:extLst>
          </p:cNvPr>
          <p:cNvSpPr txBox="1"/>
          <p:nvPr/>
        </p:nvSpPr>
        <p:spPr>
          <a:xfrm>
            <a:off x="383949" y="1441971"/>
            <a:ext cx="10277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Queri</a:t>
            </a:r>
            <a:endParaRPr sz="1800" dirty="0"/>
          </a:p>
        </p:txBody>
      </p: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246E78CB-A595-D313-2C4C-A3A869450F3C}"/>
              </a:ext>
            </a:extLst>
          </p:cNvPr>
          <p:cNvSpPr txBox="1"/>
          <p:nvPr/>
        </p:nvSpPr>
        <p:spPr>
          <a:xfrm>
            <a:off x="2999541" y="1435994"/>
            <a:ext cx="10277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Result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680AD-5981-44D7-1205-F88343576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4" y="1944598"/>
            <a:ext cx="1638384" cy="431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9EB44-44FC-E8D2-A9C0-838545C27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871" y="1944598"/>
            <a:ext cx="5698671" cy="13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5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92263" y="908144"/>
            <a:ext cx="833907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3. Tampilkan semua daftar transaksi dari konsumen perorangan (segment = Consumer) yang membeli produk Furniture di Kota New York City</a:t>
            </a:r>
            <a:endParaRPr sz="1800"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0AA4551B-B326-8414-6E80-7C98D2D3DC40}"/>
              </a:ext>
            </a:extLst>
          </p:cNvPr>
          <p:cNvSpPr txBox="1"/>
          <p:nvPr/>
        </p:nvSpPr>
        <p:spPr>
          <a:xfrm>
            <a:off x="416348" y="1646777"/>
            <a:ext cx="10277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Queri</a:t>
            </a:r>
            <a:endParaRPr sz="1800" dirty="0"/>
          </a:p>
        </p:txBody>
      </p: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E4E6B129-C4CF-DDEA-147A-AAD2A098BB70}"/>
              </a:ext>
            </a:extLst>
          </p:cNvPr>
          <p:cNvSpPr txBox="1"/>
          <p:nvPr/>
        </p:nvSpPr>
        <p:spPr>
          <a:xfrm>
            <a:off x="3496090" y="1610670"/>
            <a:ext cx="10277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Result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07D5D-4185-2E9A-3CD2-DEB5D66C0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25" y="2072305"/>
            <a:ext cx="2254366" cy="774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2557C-3D9E-3171-BB3C-8CA9C7FCC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090" y="2072305"/>
            <a:ext cx="5323383" cy="12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e41369dd5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ce41369dd5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@wildanzkkr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 -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Wildan Zakaria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ce41369dd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ce41369dd5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Medium</vt:lpstr>
      <vt:lpstr>Roboto</vt:lpstr>
      <vt:lpstr>Arial</vt:lpstr>
      <vt:lpstr>Caveat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ideapad slim 3i</cp:lastModifiedBy>
  <cp:revision>1</cp:revision>
  <dcterms:modified xsi:type="dcterms:W3CDTF">2023-05-11T07:57:42Z</dcterms:modified>
</cp:coreProperties>
</file>