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5143500" type="screen16x9"/>
  <p:notesSz cx="6858000" cy="9144000"/>
  <p:embeddedFontLst>
    <p:embeddedFont>
      <p:font typeface="Caveat" panose="020B0604020202020204" charset="0"/>
      <p:regular r:id="rId9"/>
      <p:bold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Medium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i6jr0eUptOUkj9zkGG7rkIW2Q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504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404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e401564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ce401564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A2A7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8850" y="186749"/>
            <a:ext cx="1053300" cy="46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l="44385" r="23207" b="4798"/>
          <a:stretch/>
        </p:blipFill>
        <p:spPr>
          <a:xfrm>
            <a:off x="0" y="0"/>
            <a:ext cx="26228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2902325" y="406300"/>
            <a:ext cx="31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Analyst</a:t>
            </a:r>
            <a:endParaRPr sz="24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971725" y="3509885"/>
            <a:ext cx="2332500" cy="30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Oleh: </a:t>
            </a: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Wildan Zakaria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917050" y="1275900"/>
            <a:ext cx="60051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" sz="5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Analyzing Business Data Using SQL</a:t>
            </a:r>
            <a:endParaRPr sz="50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" name="Google Shape;60;p1"/>
          <p:cNvCxnSpPr/>
          <p:nvPr/>
        </p:nvCxnSpPr>
        <p:spPr>
          <a:xfrm>
            <a:off x="2971725" y="4074671"/>
            <a:ext cx="1053300" cy="0"/>
          </a:xfrm>
          <a:prstGeom prst="straightConnector1">
            <a:avLst/>
          </a:prstGeom>
          <a:noFill/>
          <a:ln w="476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"/>
          <p:cNvSpPr/>
          <p:nvPr/>
        </p:nvSpPr>
        <p:spPr>
          <a:xfrm>
            <a:off x="2971725" y="4345442"/>
            <a:ext cx="3808149" cy="586519"/>
          </a:xfrm>
          <a:custGeom>
            <a:avLst/>
            <a:gdLst/>
            <a:ahLst/>
            <a:cxnLst/>
            <a:rect l="l" t="t" r="r" b="b"/>
            <a:pathLst>
              <a:path w="2347087" h="361491" extrusionOk="0">
                <a:moveTo>
                  <a:pt x="30498" y="0"/>
                </a:moveTo>
                <a:lnTo>
                  <a:pt x="2316590" y="0"/>
                </a:lnTo>
                <a:cubicBezTo>
                  <a:pt x="2324678" y="0"/>
                  <a:pt x="2332435" y="3213"/>
                  <a:pt x="2338155" y="8933"/>
                </a:cubicBezTo>
                <a:cubicBezTo>
                  <a:pt x="2343874" y="14652"/>
                  <a:pt x="2347087" y="22409"/>
                  <a:pt x="2347087" y="30498"/>
                </a:cubicBezTo>
                <a:lnTo>
                  <a:pt x="2347087" y="330993"/>
                </a:lnTo>
                <a:cubicBezTo>
                  <a:pt x="2347087" y="339082"/>
                  <a:pt x="2343874" y="346839"/>
                  <a:pt x="2338155" y="352558"/>
                </a:cubicBezTo>
                <a:cubicBezTo>
                  <a:pt x="2332435" y="358278"/>
                  <a:pt x="2324678" y="361491"/>
                  <a:pt x="2316590" y="361491"/>
                </a:cubicBezTo>
                <a:lnTo>
                  <a:pt x="30498" y="361491"/>
                </a:lnTo>
                <a:cubicBezTo>
                  <a:pt x="22409" y="361491"/>
                  <a:pt x="14652" y="358278"/>
                  <a:pt x="8933" y="352558"/>
                </a:cubicBezTo>
                <a:cubicBezTo>
                  <a:pt x="3213" y="346839"/>
                  <a:pt x="0" y="339082"/>
                  <a:pt x="0" y="330993"/>
                </a:cubicBezTo>
                <a:lnTo>
                  <a:pt x="0" y="30498"/>
                </a:lnTo>
                <a:cubicBezTo>
                  <a:pt x="0" y="22409"/>
                  <a:pt x="3213" y="14652"/>
                  <a:pt x="8933" y="8933"/>
                </a:cubicBezTo>
                <a:cubicBezTo>
                  <a:pt x="14652" y="3213"/>
                  <a:pt x="22409" y="0"/>
                  <a:pt x="30498" y="0"/>
                </a:cubicBez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128550" y="4423125"/>
            <a:ext cx="357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JOIN THE BEST UPSKILLING COMMUNITY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 ME at</a:t>
            </a:r>
            <a:r>
              <a:rPr lang="en" sz="15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myskill.id/bootcamp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826125" y="76200"/>
            <a:ext cx="311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FULLSTACK INTENSIVE BOOTCAMP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6950475" y="4500100"/>
            <a:ext cx="21408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MINI PORTOFOLIO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0C932E1C-E5CA-0C98-800C-0B40D4657DC9}"/>
              </a:ext>
            </a:extLst>
          </p:cNvPr>
          <p:cNvSpPr txBox="1"/>
          <p:nvPr/>
        </p:nvSpPr>
        <p:spPr>
          <a:xfrm>
            <a:off x="212775" y="903175"/>
            <a:ext cx="7959675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Import data in PostgreSQL </a:t>
            </a:r>
            <a:r>
              <a:rPr lang="en-US" dirty="0" err="1"/>
              <a:t>melalui</a:t>
            </a:r>
            <a:r>
              <a:rPr lang="en-US" dirty="0"/>
              <a:t> : backup and restore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/>
              <a:t>1. Create database,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database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dimasukan</a:t>
            </a:r>
            <a:r>
              <a:rPr lang="en-US" dirty="0"/>
              <a:t> table </a:t>
            </a:r>
            <a:r>
              <a:rPr lang="en-US" dirty="0" err="1"/>
              <a:t>baru</a:t>
            </a:r>
            <a:endParaRPr lang="en-US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/>
              <a:t>2.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pada database,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restore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/>
              <a:t>3. </a:t>
            </a:r>
            <a:r>
              <a:rPr lang="en-US" dirty="0" err="1"/>
              <a:t>Pilih</a:t>
            </a:r>
            <a:r>
              <a:rPr lang="en-US" dirty="0"/>
              <a:t> dataset yang </a:t>
            </a:r>
            <a:r>
              <a:rPr lang="en-US" dirty="0" err="1"/>
              <a:t>sudah</a:t>
            </a:r>
            <a:r>
              <a:rPr lang="en-US" dirty="0"/>
              <a:t> di download</a:t>
            </a:r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SELECT DISTINCT :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 yang unique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kolom</a:t>
            </a:r>
            <a:endParaRPr lang="en-US" dirty="0"/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BETWEEN AND :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menyederhanakan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memfilter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range/interval</a:t>
            </a:r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ORDER BY :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data, </a:t>
            </a:r>
            <a:r>
              <a:rPr lang="en-US" dirty="0" err="1"/>
              <a:t>terdapat</a:t>
            </a:r>
            <a:r>
              <a:rPr lang="en-US" dirty="0"/>
              <a:t> 2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data </a:t>
            </a:r>
            <a:r>
              <a:rPr lang="en-US" dirty="0" err="1"/>
              <a:t>yaitu</a:t>
            </a:r>
            <a:r>
              <a:rPr lang="en-US" dirty="0"/>
              <a:t> naik (ASC) dan </a:t>
            </a:r>
            <a:r>
              <a:rPr lang="en-US" dirty="0" err="1"/>
              <a:t>turun</a:t>
            </a:r>
            <a:r>
              <a:rPr lang="en-US" dirty="0"/>
              <a:t> (DESC)</a:t>
            </a:r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LIMIT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membatasi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row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, limit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TOP N </a:t>
            </a:r>
            <a:r>
              <a:rPr lang="en-US" dirty="0" err="1"/>
              <a:t>atau</a:t>
            </a:r>
            <a:r>
              <a:rPr lang="en-US" dirty="0"/>
              <a:t> BOTTOM N</a:t>
            </a:r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sv-SE" dirty="0"/>
              <a:t>AS digunakan sebagai alias atau mengganti nama dengan nama lain yang didefinisikan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2" name="Google Shape;92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96" name="Google Shape;96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15 MINS: LET’S DO THIS!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78165" y="903175"/>
            <a:ext cx="7593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Tampilkan daftar berisi nama-nama produk yang dijual</a:t>
            </a:r>
            <a:endParaRPr sz="1800" dirty="0"/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893D4DD6-6577-7EAE-5021-C30F75AA5010}"/>
              </a:ext>
            </a:extLst>
          </p:cNvPr>
          <p:cNvSpPr txBox="1"/>
          <p:nvPr/>
        </p:nvSpPr>
        <p:spPr>
          <a:xfrm>
            <a:off x="568219" y="1324931"/>
            <a:ext cx="105596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800" dirty="0"/>
              <a:t>Query</a:t>
            </a:r>
            <a:endParaRPr sz="1800" dirty="0"/>
          </a:p>
        </p:txBody>
      </p:sp>
      <p:sp>
        <p:nvSpPr>
          <p:cNvPr id="3" name="Google Shape;108;p3">
            <a:extLst>
              <a:ext uri="{FF2B5EF4-FFF2-40B4-BE49-F238E27FC236}">
                <a16:creationId xmlns:a16="http://schemas.microsoft.com/office/drawing/2014/main" id="{EFC01016-1F90-63E9-8818-4446F50F1913}"/>
              </a:ext>
            </a:extLst>
          </p:cNvPr>
          <p:cNvSpPr txBox="1"/>
          <p:nvPr/>
        </p:nvSpPr>
        <p:spPr>
          <a:xfrm>
            <a:off x="4396059" y="1324931"/>
            <a:ext cx="105596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800" dirty="0"/>
              <a:t>Result</a:t>
            </a:r>
            <a:endParaRPr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65F84-5F3D-D2A9-AA52-B72EC27FF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99" y="1808584"/>
            <a:ext cx="1638384" cy="431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3CBA51-6BE8-3377-0AFC-48D44B109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8539" y="1821070"/>
            <a:ext cx="3137061" cy="24067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2" name="Google Shape;92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96" name="Google Shape;96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15 MINS: LET’S DO THIS!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79225" y="817688"/>
            <a:ext cx="75936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800" dirty="0"/>
              <a:t>2. Tampilkan 10 baris teratas berdasarkan nilai sales mulai dari yang terbesar</a:t>
            </a:r>
            <a:endParaRPr sz="1800" dirty="0"/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48423532-9099-A8FF-01F5-74778FF0597F}"/>
              </a:ext>
            </a:extLst>
          </p:cNvPr>
          <p:cNvSpPr txBox="1"/>
          <p:nvPr/>
        </p:nvSpPr>
        <p:spPr>
          <a:xfrm>
            <a:off x="279225" y="1556321"/>
            <a:ext cx="105596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800" dirty="0"/>
              <a:t>Query</a:t>
            </a:r>
            <a:endParaRPr sz="1800" dirty="0"/>
          </a:p>
        </p:txBody>
      </p:sp>
      <p:sp>
        <p:nvSpPr>
          <p:cNvPr id="3" name="Google Shape;108;p3">
            <a:extLst>
              <a:ext uri="{FF2B5EF4-FFF2-40B4-BE49-F238E27FC236}">
                <a16:creationId xmlns:a16="http://schemas.microsoft.com/office/drawing/2014/main" id="{CF1CB07A-3C68-6A22-491A-A94C12B1EAF4}"/>
              </a:ext>
            </a:extLst>
          </p:cNvPr>
          <p:cNvSpPr txBox="1"/>
          <p:nvPr/>
        </p:nvSpPr>
        <p:spPr>
          <a:xfrm>
            <a:off x="4107065" y="1556321"/>
            <a:ext cx="105596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800" dirty="0"/>
              <a:t>Result</a:t>
            </a:r>
            <a:endParaRPr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579E57-CC7F-0033-89D5-E670DE9A3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92" y="1993208"/>
            <a:ext cx="1714588" cy="781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10C72E-C7EE-12B2-5079-90DEAB357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4590" y="1960113"/>
            <a:ext cx="4572001" cy="175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2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2" name="Google Shape;92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96" name="Google Shape;96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15 MINS: LET’S DO THIS!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79225" y="817688"/>
            <a:ext cx="7593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800" dirty="0"/>
              <a:t>3. </a:t>
            </a:r>
            <a:r>
              <a:rPr lang="en-ID" sz="1800" dirty="0" err="1"/>
              <a:t>Tampilkan</a:t>
            </a:r>
            <a:r>
              <a:rPr lang="en-ID" sz="1800" dirty="0"/>
              <a:t> daftar order yang </a:t>
            </a:r>
            <a:r>
              <a:rPr lang="en-ID" sz="1800" dirty="0" err="1"/>
              <a:t>masuk</a:t>
            </a:r>
            <a:r>
              <a:rPr lang="en-ID" sz="1800" dirty="0"/>
              <a:t> pada </a:t>
            </a:r>
            <a:r>
              <a:rPr lang="en-ID" sz="1800" dirty="0" err="1"/>
              <a:t>bulan</a:t>
            </a:r>
            <a:r>
              <a:rPr lang="en-ID" sz="1800" dirty="0"/>
              <a:t> </a:t>
            </a:r>
            <a:r>
              <a:rPr lang="en-ID" sz="1800" dirty="0" err="1"/>
              <a:t>Maret</a:t>
            </a:r>
            <a:r>
              <a:rPr lang="en-ID" sz="1800" dirty="0"/>
              <a:t> 2015</a:t>
            </a:r>
            <a:endParaRPr sz="1800" dirty="0"/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48423532-9099-A8FF-01F5-74778FF0597F}"/>
              </a:ext>
            </a:extLst>
          </p:cNvPr>
          <p:cNvSpPr txBox="1"/>
          <p:nvPr/>
        </p:nvSpPr>
        <p:spPr>
          <a:xfrm>
            <a:off x="499523" y="1279323"/>
            <a:ext cx="105596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800" dirty="0"/>
              <a:t>Query</a:t>
            </a:r>
            <a:endParaRPr sz="1800" dirty="0"/>
          </a:p>
        </p:txBody>
      </p:sp>
      <p:sp>
        <p:nvSpPr>
          <p:cNvPr id="3" name="Google Shape;108;p3">
            <a:extLst>
              <a:ext uri="{FF2B5EF4-FFF2-40B4-BE49-F238E27FC236}">
                <a16:creationId xmlns:a16="http://schemas.microsoft.com/office/drawing/2014/main" id="{CF1CB07A-3C68-6A22-491A-A94C12B1EAF4}"/>
              </a:ext>
            </a:extLst>
          </p:cNvPr>
          <p:cNvSpPr txBox="1"/>
          <p:nvPr/>
        </p:nvSpPr>
        <p:spPr>
          <a:xfrm>
            <a:off x="3854590" y="1284330"/>
            <a:ext cx="105596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800" dirty="0"/>
              <a:t>Result</a:t>
            </a:r>
            <a:endParaRPr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8860B6-AD2F-BC59-7724-3ED45DFBA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23" y="1716056"/>
            <a:ext cx="2898225" cy="6066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24E592-F9BF-3DF8-F411-AF014EF9D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4590" y="1721480"/>
            <a:ext cx="4901288" cy="170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6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e40156452_0_0"/>
          <p:cNvSpPr txBox="1"/>
          <p:nvPr/>
        </p:nvSpPr>
        <p:spPr>
          <a:xfrm>
            <a:off x="332350" y="299525"/>
            <a:ext cx="8520600" cy="13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5200" b="1" i="0" u="none" strike="noStrike" cap="non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Follow me!</a:t>
            </a:r>
            <a:endParaRPr sz="5200" b="0" i="0" u="none" strike="noStrike" cap="none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1ce40156452_0_0"/>
          <p:cNvSpPr txBox="1"/>
          <p:nvPr/>
        </p:nvSpPr>
        <p:spPr>
          <a:xfrm>
            <a:off x="398525" y="1685150"/>
            <a:ext cx="4962000" cy="17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Instagram : @Wildanzkkr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Twitter : -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LinkedIn : Wildan Zakaria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1ce40156452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2925" y="830550"/>
            <a:ext cx="3482400" cy="3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ce40156452_0_0"/>
          <p:cNvSpPr txBox="1"/>
          <p:nvPr/>
        </p:nvSpPr>
        <p:spPr>
          <a:xfrm>
            <a:off x="454075" y="3800825"/>
            <a:ext cx="52677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Bootcamp Data Analysis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by @myskill.id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On-screen Show (16:9)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</vt:lpstr>
      <vt:lpstr>Roboto Medium</vt:lpstr>
      <vt:lpstr>Arial</vt:lpstr>
      <vt:lpstr>Caveat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ideapad slim 3i</cp:lastModifiedBy>
  <cp:revision>2</cp:revision>
  <dcterms:modified xsi:type="dcterms:W3CDTF">2023-05-11T09:12:58Z</dcterms:modified>
</cp:coreProperties>
</file>