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9144000" cy="5143500" type="screen16x9"/>
  <p:notesSz cx="6858000" cy="9144000"/>
  <p:embeddedFontLst>
    <p:embeddedFont>
      <p:font typeface="Caveat" panose="020B0604020202020204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Medium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b15ez8Z/Kujxvdjki915lLwBb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24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82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08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56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e9b9013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ee9b90138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2332500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Wildan Zakaria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6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Practice SQL for Data Analysis </a:t>
            </a:r>
            <a:endParaRPr sz="6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367E1D4D-7E66-3137-5F87-BF66CCD96209}"/>
              </a:ext>
            </a:extLst>
          </p:cNvPr>
          <p:cNvSpPr txBox="1"/>
          <p:nvPr/>
        </p:nvSpPr>
        <p:spPr>
          <a:xfrm>
            <a:off x="476523" y="1175829"/>
            <a:ext cx="804453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D" sz="1800" b="1" dirty="0" err="1"/>
              <a:t>Fungsi</a:t>
            </a:r>
            <a:r>
              <a:rPr lang="en-ID" sz="1800" b="1" dirty="0"/>
              <a:t> </a:t>
            </a:r>
            <a:r>
              <a:rPr lang="en-ID" sz="1800" b="1" dirty="0" err="1"/>
              <a:t>agregat</a:t>
            </a:r>
            <a:r>
              <a:rPr lang="en-ID" sz="1800" b="1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pada </a:t>
            </a:r>
            <a:r>
              <a:rPr lang="en-ID" sz="1800" dirty="0" err="1"/>
              <a:t>sekumpulan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dan </a:t>
            </a:r>
            <a:r>
              <a:rPr lang="en-ID" sz="1800" dirty="0" err="1"/>
              <a:t>mengembalikan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Fungsi-fungsi</a:t>
            </a:r>
            <a:r>
              <a:rPr lang="en-ID" sz="1800" dirty="0"/>
              <a:t> </a:t>
            </a:r>
            <a:r>
              <a:rPr lang="en-ID" sz="1800" dirty="0" err="1"/>
              <a:t>agregat</a:t>
            </a:r>
            <a:r>
              <a:rPr lang="en-ID" sz="1800" dirty="0"/>
              <a:t> di SQL </a:t>
            </a:r>
            <a:r>
              <a:rPr lang="en-ID" sz="1800" dirty="0" err="1"/>
              <a:t>antara</a:t>
            </a:r>
            <a:r>
              <a:rPr lang="en-ID" sz="1800" dirty="0"/>
              <a:t> lain: </a:t>
            </a:r>
            <a:r>
              <a:rPr lang="en-ID" sz="1800" b="1" dirty="0"/>
              <a:t>COUNT, SUM, MIN, MAX, AVG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D" sz="1800" b="1" dirty="0"/>
              <a:t>GROUP BY </a:t>
            </a:r>
            <a:r>
              <a:rPr lang="en-ID" sz="1800" dirty="0"/>
              <a:t>: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mengelompokan</a:t>
            </a:r>
            <a:r>
              <a:rPr lang="en-ID" sz="1800" dirty="0"/>
              <a:t> data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kolom</a:t>
            </a:r>
            <a:r>
              <a:rPr lang="en-ID" sz="1800" dirty="0"/>
              <a:t> dan </a:t>
            </a:r>
            <a:r>
              <a:rPr lang="en-ID" sz="1800" dirty="0" err="1"/>
              <a:t>biasanya</a:t>
            </a:r>
            <a:r>
              <a:rPr lang="en-ID" sz="1800" dirty="0"/>
              <a:t> </a:t>
            </a:r>
            <a:r>
              <a:rPr lang="en-ID" sz="1800" dirty="0" err="1"/>
              <a:t>digabungkan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agrerat</a:t>
            </a:r>
            <a:endParaRPr lang="en-ID" sz="1800" dirty="0"/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D" sz="1800" b="1" dirty="0"/>
              <a:t>HAVING</a:t>
            </a:r>
            <a:r>
              <a:rPr lang="en-ID" sz="1800" dirty="0"/>
              <a:t> :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memfilter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agrerat</a:t>
            </a:r>
            <a:r>
              <a:rPr lang="en-ID" sz="1800" dirty="0"/>
              <a:t>, </a:t>
            </a:r>
            <a:r>
              <a:rPr lang="en-ID" sz="1800" dirty="0" err="1"/>
              <a:t>karena</a:t>
            </a:r>
            <a:r>
              <a:rPr lang="en-ID" sz="1800" dirty="0"/>
              <a:t> where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memfilter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agrerat</a:t>
            </a:r>
            <a:endParaRPr lang="en-ID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32689" y="939185"/>
            <a:ext cx="801123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Produk apa yang </a:t>
            </a:r>
            <a:r>
              <a:rPr lang="en" sz="1800" i="1" dirty="0"/>
              <a:t>best selling </a:t>
            </a:r>
            <a:r>
              <a:rPr lang="en" sz="1800" dirty="0"/>
              <a:t>(berdasarkan kuantitas yang terjual)?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DC9782BF-6C70-8762-080D-82E87A09BD8D}"/>
              </a:ext>
            </a:extLst>
          </p:cNvPr>
          <p:cNvSpPr txBox="1"/>
          <p:nvPr/>
        </p:nvSpPr>
        <p:spPr>
          <a:xfrm>
            <a:off x="669568" y="1285452"/>
            <a:ext cx="130458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D" sz="1800" dirty="0"/>
              <a:t>Q</a:t>
            </a:r>
            <a:r>
              <a:rPr lang="en" sz="1800" dirty="0"/>
              <a:t>uery 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AD1540F1-1005-B709-C147-5F3B5BD90F29}"/>
              </a:ext>
            </a:extLst>
          </p:cNvPr>
          <p:cNvSpPr txBox="1"/>
          <p:nvPr/>
        </p:nvSpPr>
        <p:spPr>
          <a:xfrm>
            <a:off x="5238846" y="1335375"/>
            <a:ext cx="168446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Data output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BC4DD-E667-8391-0D6D-2F070B02E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932" y="1822411"/>
            <a:ext cx="1606633" cy="749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62864-E2BD-2F78-64CE-2F61F414C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2" y="1822411"/>
            <a:ext cx="2140060" cy="11494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2376" y="903175"/>
            <a:ext cx="837702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2. Kamu ingin memberikan promo kepada 100 konsumen perorangan (segment = ‘Consumer’) dengan rata-rata nilai order tertinggi. Buatlah daftar konsumen tersebut!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0C126BDE-14FB-CFA1-D7F3-FFFA00772AF0}"/>
              </a:ext>
            </a:extLst>
          </p:cNvPr>
          <p:cNvSpPr txBox="1"/>
          <p:nvPr/>
        </p:nvSpPr>
        <p:spPr>
          <a:xfrm>
            <a:off x="579760" y="1716961"/>
            <a:ext cx="130458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D" sz="1800" dirty="0"/>
              <a:t>Q</a:t>
            </a:r>
            <a:r>
              <a:rPr lang="en" sz="1800" dirty="0"/>
              <a:t>uery 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B983B572-CFB0-7EA7-7EF9-476B403B7CA0}"/>
              </a:ext>
            </a:extLst>
          </p:cNvPr>
          <p:cNvSpPr txBox="1"/>
          <p:nvPr/>
        </p:nvSpPr>
        <p:spPr>
          <a:xfrm>
            <a:off x="5083210" y="1716961"/>
            <a:ext cx="168446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Data output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6CE40-BEA2-FE7B-19DE-E08FAF559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99" y="2120389"/>
            <a:ext cx="2762392" cy="1543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CD7FD-C84A-09EF-92BB-B4936E559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536" y="2123119"/>
            <a:ext cx="3333921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1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12775" y="817688"/>
            <a:ext cx="843625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3. Konsumen bernama Joel Eaton meminta rekapan transaksi berisi produk apa saja yang dibeli beserta kuantitasnya selama dia menjadi konsumen Tokopaedi. Buatlah data rekapan tersebut!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6B5464A3-B865-1700-7164-DBF6EC63AC4C}"/>
              </a:ext>
            </a:extLst>
          </p:cNvPr>
          <p:cNvSpPr txBox="1"/>
          <p:nvPr/>
        </p:nvSpPr>
        <p:spPr>
          <a:xfrm>
            <a:off x="359325" y="1742162"/>
            <a:ext cx="130458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D" sz="1800" dirty="0"/>
              <a:t>Q</a:t>
            </a:r>
            <a:r>
              <a:rPr lang="en" sz="1800" dirty="0"/>
              <a:t>uery 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F6791D2F-1C04-3596-0DFB-FAFD4AD6C7F5}"/>
              </a:ext>
            </a:extLst>
          </p:cNvPr>
          <p:cNvSpPr txBox="1"/>
          <p:nvPr/>
        </p:nvSpPr>
        <p:spPr>
          <a:xfrm>
            <a:off x="4928603" y="1742163"/>
            <a:ext cx="168446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Data output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16968-8F71-FD87-2F2C-E2FFAAA50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99" y="2153875"/>
            <a:ext cx="2527430" cy="9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1916D-3C0E-23F3-DB1E-883D1350C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739" y="2153875"/>
            <a:ext cx="3753043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0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78165" y="903175"/>
            <a:ext cx="7243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4. Pada tanggal berapa Tokopaedi menerima order paling banyak?</a:t>
            </a: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255A7DDD-B048-871A-1C70-D3A143BEB258}"/>
              </a:ext>
            </a:extLst>
          </p:cNvPr>
          <p:cNvSpPr txBox="1"/>
          <p:nvPr/>
        </p:nvSpPr>
        <p:spPr>
          <a:xfrm>
            <a:off x="473625" y="1364810"/>
            <a:ext cx="130458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D" sz="1800" dirty="0"/>
              <a:t>Q</a:t>
            </a:r>
            <a:r>
              <a:rPr lang="en" sz="1800" dirty="0"/>
              <a:t>uery 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D4C85C92-0B74-ADF0-BDB0-A9334216B252}"/>
              </a:ext>
            </a:extLst>
          </p:cNvPr>
          <p:cNvSpPr txBox="1"/>
          <p:nvPr/>
        </p:nvSpPr>
        <p:spPr>
          <a:xfrm>
            <a:off x="5042903" y="1364811"/>
            <a:ext cx="168446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Data output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E3A3D-4CF0-A20F-CD00-97F561A4A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5" y="1740048"/>
            <a:ext cx="2724290" cy="114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646A5-DADF-CB23-BC51-0E2D667DA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536" y="1740048"/>
            <a:ext cx="2203563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54438" y="903175"/>
            <a:ext cx="835253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5. Produk apa yang memiliki rata-rata keuntungan terbesar per unit terjualnya?</a:t>
            </a:r>
            <a:endParaRPr sz="1800" dirty="0"/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40D6A429-4EF9-0A7E-4DEE-2E482B23D3D9}"/>
              </a:ext>
            </a:extLst>
          </p:cNvPr>
          <p:cNvSpPr txBox="1"/>
          <p:nvPr/>
        </p:nvSpPr>
        <p:spPr>
          <a:xfrm>
            <a:off x="720129" y="1411256"/>
            <a:ext cx="130458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D" sz="1800" dirty="0"/>
              <a:t>Q</a:t>
            </a:r>
            <a:r>
              <a:rPr lang="en" sz="1800" dirty="0"/>
              <a:t>uery </a:t>
            </a:r>
            <a:endParaRPr sz="1800" dirty="0"/>
          </a:p>
        </p:txBody>
      </p:sp>
      <p:sp>
        <p:nvSpPr>
          <p:cNvPr id="3" name="Google Shape;108;p3">
            <a:extLst>
              <a:ext uri="{FF2B5EF4-FFF2-40B4-BE49-F238E27FC236}">
                <a16:creationId xmlns:a16="http://schemas.microsoft.com/office/drawing/2014/main" id="{00A6042E-54CE-67DE-3568-40DD534112F2}"/>
              </a:ext>
            </a:extLst>
          </p:cNvPr>
          <p:cNvSpPr txBox="1"/>
          <p:nvPr/>
        </p:nvSpPr>
        <p:spPr>
          <a:xfrm>
            <a:off x="4350563" y="1411256"/>
            <a:ext cx="168446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/>
              <a:t>Data output</a:t>
            </a: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EC935-608B-8D4E-6194-A97836A3A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29" y="1832395"/>
            <a:ext cx="2228965" cy="1174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BB0E6-C5BF-D7AF-F06A-CE4163622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103" y="1873532"/>
            <a:ext cx="3746693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0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e9b90138f_0_1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ee9b90138f_0_1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@wildanzkkr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-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Wildan Zakaria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ee9b90138f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ee9b90138f_0_1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268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Roboto Medium</vt:lpstr>
      <vt:lpstr>Caveat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ideapad slim 3i</cp:lastModifiedBy>
  <cp:revision>2</cp:revision>
  <dcterms:modified xsi:type="dcterms:W3CDTF">2023-05-11T16:03:08Z</dcterms:modified>
</cp:coreProperties>
</file>