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1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1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5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7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5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3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9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6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1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1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532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wt.com/blog/wp-content/uploads/2016/08/instagram-1581266_960_720.jpg" TargetMode="External"/><Relationship Id="rId2" Type="http://schemas.openxmlformats.org/officeDocument/2006/relationships/hyperlink" Target="http://wwhttp/www.semantikoz.com/blog/free-hive-book/images/hive-logo.pngw.semantikoz.com/blog/free-hive-book/images/hive-logo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extstepmarket.com/images/google-correlate.png" TargetMode="External"/><Relationship Id="rId5" Type="http://schemas.openxmlformats.org/officeDocument/2006/relationships/hyperlink" Target="http://blog.addthiscdn.com/wp-content/uploads/2014/11/addthis-react-flux-javascript-scaling.png" TargetMode="External"/><Relationship Id="rId4" Type="http://schemas.openxmlformats.org/officeDocument/2006/relationships/hyperlink" Target="https://pbs.twimg.com/profile_images/1252505253/elephant_rgb_sq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9647" y="1528500"/>
            <a:ext cx="8576130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Predictive Analytics</a:t>
            </a:r>
          </a:p>
          <a:p>
            <a:pPr algn="ctr"/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Instagram</a:t>
            </a:r>
          </a:p>
          <a:p>
            <a:pPr algn="ctr"/>
            <a:r>
              <a:rPr 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6544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978"/>
            <a:ext cx="8162365" cy="38010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63670" y="2950285"/>
            <a:ext cx="2568389" cy="177501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32059" y="3815363"/>
            <a:ext cx="860611" cy="2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8592670" y="3466104"/>
            <a:ext cx="3599330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/>
              <a:t>streetDreamsMag</a:t>
            </a:r>
            <a:r>
              <a:rPr lang="en-US" sz="2000" dirty="0"/>
              <a:t>     1</a:t>
            </a:r>
          </a:p>
          <a:p>
            <a:pPr algn="l"/>
            <a:r>
              <a:rPr lang="en-US" sz="2000" dirty="0" err="1"/>
              <a:t>Artofvisuals</a:t>
            </a:r>
            <a:r>
              <a:rPr lang="en-US" sz="2000" dirty="0"/>
              <a:t>                1</a:t>
            </a:r>
          </a:p>
          <a:p>
            <a:pPr algn="l"/>
            <a:r>
              <a:rPr lang="en-US" sz="2000" dirty="0" err="1"/>
              <a:t>NatureLovers</a:t>
            </a:r>
            <a:r>
              <a:rPr lang="en-US" sz="2000" dirty="0"/>
              <a:t>              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8900393" y="2800329"/>
            <a:ext cx="32916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Tags : Frequency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45128" y="348763"/>
            <a:ext cx="3509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7499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245" y1="15278" x2="70799" y2="16806"/>
                        <a14:foregroundMark x1="83747" y1="58611" x2="82369" y2="31389"/>
                        <a14:foregroundMark x1="65152" y1="69028" x2="71901" y2="50139"/>
                        <a14:foregroundMark x1="47383" y1="57500" x2="51653" y2="50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774" y="1581535"/>
            <a:ext cx="3254188" cy="3227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44" b="95192" l="297" r="94955">
                        <a14:foregroundMark x1="75668" y1="79487" x2="80415" y2="80128"/>
                        <a14:backgroundMark x1="61424" y1="73397" x2="64985" y2="73397"/>
                        <a14:backgroundMark x1="73591" y1="90705" x2="73887" y2="85256"/>
                        <a14:backgroundMark x1="83976" y1="90705" x2="84273" y2="82692"/>
                        <a14:backgroundMark x1="79228" y1="76923" x2="79228" y2="782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10897" y="1853754"/>
            <a:ext cx="2677092" cy="247849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2767" y="4550391"/>
            <a:ext cx="4649880" cy="1049235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-User Authentication</a:t>
            </a:r>
            <a:br>
              <a:rPr lang="en-US" sz="2000" dirty="0"/>
            </a:br>
            <a:r>
              <a:rPr lang="en-US" sz="2000" dirty="0"/>
              <a:t>-Parse Data</a:t>
            </a:r>
            <a:br>
              <a:rPr lang="en-US" sz="2000" dirty="0"/>
            </a:b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5704" y="3277269"/>
            <a:ext cx="84519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3434884" y="954736"/>
            <a:ext cx="4327152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Store User </a:t>
            </a:r>
          </a:p>
          <a:p>
            <a:r>
              <a:rPr lang="en-US" dirty="0"/>
              <a:t>Data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355786" y="956919"/>
            <a:ext cx="4327152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Retrieve User Data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148978" y="4550568"/>
            <a:ext cx="2144246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-Sanitize Data</a:t>
            </a:r>
            <a:br>
              <a:rPr lang="en-US" sz="2000" dirty="0"/>
            </a:br>
            <a:r>
              <a:rPr lang="en-US" sz="2000" dirty="0"/>
              <a:t>-Store data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200" b="95400" l="1212" r="9838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1364" y="1741751"/>
            <a:ext cx="3040326" cy="307103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6878457" y="3195182"/>
            <a:ext cx="876013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7216588" y="952553"/>
            <a:ext cx="4327152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Perform MapReduce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316464" y="4550390"/>
            <a:ext cx="5093242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-Determine Tag Priority(Frequency)</a:t>
            </a:r>
            <a:br>
              <a:rPr lang="en-US" sz="2000" dirty="0"/>
            </a:br>
            <a:r>
              <a:rPr lang="en-US" sz="2000" dirty="0"/>
              <a:t>-Push to HDFS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990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59449" y="4693202"/>
            <a:ext cx="4649880" cy="1049235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-Transform Data</a:t>
            </a:r>
            <a:br>
              <a:rPr lang="en-US" sz="2000" dirty="0"/>
            </a:br>
            <a:r>
              <a:rPr lang="en-US" sz="2000" dirty="0"/>
              <a:t>-Determine Trends</a:t>
            </a:r>
            <a:br>
              <a:rPr lang="en-US" sz="2000" dirty="0"/>
            </a:b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01566" y="3079554"/>
            <a:ext cx="876013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6677579" y="866698"/>
            <a:ext cx="4327152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Output Trends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010896" y="943472"/>
            <a:ext cx="4327152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Connect </a:t>
            </a:r>
          </a:p>
          <a:p>
            <a:r>
              <a:rPr lang="en-US" dirty="0"/>
              <a:t>Data points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409329" y="4616428"/>
            <a:ext cx="338137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-Web View </a:t>
            </a:r>
          </a:p>
          <a:p>
            <a:pPr algn="l"/>
            <a:r>
              <a:rPr lang="en-US" sz="2000" dirty="0"/>
              <a:t>-Present analytics </a:t>
            </a:r>
            <a:br>
              <a:rPr lang="en-US" sz="2000" dirty="0"/>
            </a:b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245140" y="3079554"/>
            <a:ext cx="876013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449" y="2021147"/>
            <a:ext cx="2515620" cy="25156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139" t="32373" r="12108" b="31370"/>
          <a:stretch/>
        </p:blipFill>
        <p:spPr>
          <a:xfrm>
            <a:off x="6704472" y="2459357"/>
            <a:ext cx="4385499" cy="1639199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193026" y="3079553"/>
            <a:ext cx="1865168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4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>
                <a:hlinkClick r:id="rId2"/>
              </a:rPr>
              <a:t>http://wwhttp://www.semantikoz.com/blog/free-hive-book/images/hive-logo.pngw.semantikoz.com/blog/free-hive-book/images/hive-logo.png</a:t>
            </a:r>
            <a:endParaRPr lang="en-US" dirty="0"/>
          </a:p>
          <a:p>
            <a:r>
              <a:rPr lang="en-US" u="sng" dirty="0">
                <a:hlinkClick r:id="rId3"/>
              </a:rPr>
              <a:t>http://www.jwt.com/blog/wp-content/uploads/2016/08/instagram-1581266_960_720.jpg</a:t>
            </a:r>
            <a:r>
              <a:rPr lang="en-US" dirty="0"/>
              <a:t> </a:t>
            </a:r>
          </a:p>
          <a:p>
            <a:r>
              <a:rPr lang="en-US" u="sng" dirty="0">
                <a:hlinkClick r:id="rId4"/>
              </a:rPr>
              <a:t>https://pbs.twimg.com/profile_images/1252505253/elephant_rgb_sq.png</a:t>
            </a:r>
            <a:endParaRPr lang="en-US" dirty="0"/>
          </a:p>
          <a:p>
            <a:r>
              <a:rPr lang="en-US" u="sng" dirty="0">
                <a:hlinkClick r:id="rId5"/>
              </a:rPr>
              <a:t>http://blog.addthiscdn.com/wp-content/uploads/2014/11/addthis-react-flux-javascript-scaling.png</a:t>
            </a:r>
            <a:endParaRPr lang="en-US" dirty="0"/>
          </a:p>
          <a:p>
            <a:r>
              <a:rPr lang="en-US" u="sng" dirty="0">
                <a:hlinkClick r:id="rId6"/>
              </a:rPr>
              <a:t>http://www.nextstepmarket.com/images//google-correlate.png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609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</TotalTime>
  <Words>67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Rockwell</vt:lpstr>
      <vt:lpstr>Gallery</vt:lpstr>
      <vt:lpstr>PowerPoint Presentation</vt:lpstr>
      <vt:lpstr>PowerPoint Presentation</vt:lpstr>
      <vt:lpstr>-User Authentication -Parse Data </vt:lpstr>
      <vt:lpstr>-Transform Data -Determine Trends 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babywaffle@gmail.com</dc:creator>
  <cp:lastModifiedBy>babywaffle@gmail.com</cp:lastModifiedBy>
  <cp:revision>6</cp:revision>
  <dcterms:created xsi:type="dcterms:W3CDTF">2016-10-20T22:06:37Z</dcterms:created>
  <dcterms:modified xsi:type="dcterms:W3CDTF">2016-10-20T22:56:22Z</dcterms:modified>
</cp:coreProperties>
</file>