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4"/>
  </p:sldMasterIdLst>
  <p:notesMasterIdLst>
    <p:notesMasterId r:id="rId15"/>
  </p:notesMasterIdLst>
  <p:sldIdLst>
    <p:sldId id="256" r:id="rId5"/>
    <p:sldId id="287" r:id="rId6"/>
    <p:sldId id="258" r:id="rId7"/>
    <p:sldId id="305" r:id="rId8"/>
    <p:sldId id="288" r:id="rId9"/>
    <p:sldId id="303" r:id="rId10"/>
    <p:sldId id="304" r:id="rId11"/>
    <p:sldId id="292" r:id="rId12"/>
    <p:sldId id="295" r:id="rId13"/>
    <p:sldId id="30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9"/>
    <a:srgbClr val="F4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845C1-9801-543B-2032-6C3DA99BC48E}" v="14" dt="2019-11-12T00:15:25.970"/>
    <p1510:client id="{D78D0E6D-F237-4A27-8DF3-59AB48E09939}" v="65" dt="2019-11-12T00:51:48.031"/>
  </p1510:revLst>
</p1510:revInfo>
</file>

<file path=ppt/tableStyles.xml><?xml version="1.0" encoding="utf-8"?>
<a:tblStyleLst xmlns:a="http://schemas.openxmlformats.org/drawingml/2006/main" def="{26A21DE1-A6DA-423D-8459-9E408062A0A6}">
  <a:tblStyle styleId="{26A21DE1-A6DA-423D-8459-9E408062A0A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76c6fab23b213de9677069abc6d6ad27c23b96f323ecc9544edf669c7d655a72::" providerId="AD" clId="Web-{C8F845C1-9801-543B-2032-6C3DA99BC48E}"/>
    <pc:docChg chg="modSld">
      <pc:chgData name="Guest User" userId="S::urn:spo:anon#76c6fab23b213de9677069abc6d6ad27c23b96f323ecc9544edf669c7d655a72::" providerId="AD" clId="Web-{C8F845C1-9801-543B-2032-6C3DA99BC48E}" dt="2019-11-12T00:15:25.970" v="13" actId="14100"/>
      <pc:docMkLst>
        <pc:docMk/>
      </pc:docMkLst>
      <pc:sldChg chg="modSp">
        <pc:chgData name="Guest User" userId="S::urn:spo:anon#76c6fab23b213de9677069abc6d6ad27c23b96f323ecc9544edf669c7d655a72::" providerId="AD" clId="Web-{C8F845C1-9801-543B-2032-6C3DA99BC48E}" dt="2019-11-12T00:14:03.593" v="2" actId="1076"/>
        <pc:sldMkLst>
          <pc:docMk/>
          <pc:sldMk cId="2133590642" sldId="288"/>
        </pc:sldMkLst>
        <pc:picChg chg="mod">
          <ac:chgData name="Guest User" userId="S::urn:spo:anon#76c6fab23b213de9677069abc6d6ad27c23b96f323ecc9544edf669c7d655a72::" providerId="AD" clId="Web-{C8F845C1-9801-543B-2032-6C3DA99BC48E}" dt="2019-11-12T00:14:03.593" v="2" actId="1076"/>
          <ac:picMkLst>
            <pc:docMk/>
            <pc:sldMk cId="2133590642" sldId="288"/>
            <ac:picMk id="6" creationId="{BD885E5D-F8C4-4485-A93F-32509B727596}"/>
          </ac:picMkLst>
        </pc:picChg>
      </pc:sldChg>
      <pc:sldChg chg="modSp">
        <pc:chgData name="Guest User" userId="S::urn:spo:anon#76c6fab23b213de9677069abc6d6ad27c23b96f323ecc9544edf669c7d655a72::" providerId="AD" clId="Web-{C8F845C1-9801-543B-2032-6C3DA99BC48E}" dt="2019-11-12T00:15:25.970" v="13" actId="14100"/>
        <pc:sldMkLst>
          <pc:docMk/>
          <pc:sldMk cId="3279839773" sldId="303"/>
        </pc:sldMkLst>
        <pc:picChg chg="mod">
          <ac:chgData name="Guest User" userId="S::urn:spo:anon#76c6fab23b213de9677069abc6d6ad27c23b96f323ecc9544edf669c7d655a72::" providerId="AD" clId="Web-{C8F845C1-9801-543B-2032-6C3DA99BC48E}" dt="2019-11-12T00:15:25.970" v="13" actId="14100"/>
          <ac:picMkLst>
            <pc:docMk/>
            <pc:sldMk cId="3279839773" sldId="303"/>
            <ac:picMk id="2" creationId="{4BC488C2-734A-440B-9044-AF11C8B4CA2B}"/>
          </ac:picMkLst>
        </pc:picChg>
      </pc:sldChg>
    </pc:docChg>
  </pc:docChgLst>
  <pc:docChgLst>
    <pc:chgData name="Wilder Valencia Ocampo" userId="f4401013-8608-427f-b88b-b734e103fd28" providerId="ADAL" clId="{D78D0E6D-F237-4A27-8DF3-59AB48E09939}"/>
    <pc:docChg chg="undo custSel addSld delSld modSld sldOrd">
      <pc:chgData name="Wilder Valencia Ocampo" userId="f4401013-8608-427f-b88b-b734e103fd28" providerId="ADAL" clId="{D78D0E6D-F237-4A27-8DF3-59AB48E09939}" dt="2019-11-12T00:32:33.726" v="374"/>
      <pc:docMkLst>
        <pc:docMk/>
      </pc:docMkLst>
      <pc:sldChg chg="addSp delSp modSp">
        <pc:chgData name="Wilder Valencia Ocampo" userId="f4401013-8608-427f-b88b-b734e103fd28" providerId="ADAL" clId="{D78D0E6D-F237-4A27-8DF3-59AB48E09939}" dt="2019-11-11T23:01:18.507" v="48" actId="27636"/>
        <pc:sldMkLst>
          <pc:docMk/>
          <pc:sldMk cId="0" sldId="256"/>
        </pc:sldMkLst>
        <pc:spChg chg="add mod">
          <ac:chgData name="Wilder Valencia Ocampo" userId="f4401013-8608-427f-b88b-b734e103fd28" providerId="ADAL" clId="{D78D0E6D-F237-4A27-8DF3-59AB48E09939}" dt="2019-11-11T23:00:52.827" v="16" actId="1076"/>
          <ac:spMkLst>
            <pc:docMk/>
            <pc:sldMk cId="0" sldId="256"/>
            <ac:spMk id="2" creationId="{7BD4CFFA-F3B3-4CFF-8110-D817592291DB}"/>
          </ac:spMkLst>
        </pc:spChg>
        <pc:spChg chg="mod">
          <ac:chgData name="Wilder Valencia Ocampo" userId="f4401013-8608-427f-b88b-b734e103fd28" providerId="ADAL" clId="{D78D0E6D-F237-4A27-8DF3-59AB48E09939}" dt="2019-11-11T23:01:18.507" v="48" actId="27636"/>
          <ac:spMkLst>
            <pc:docMk/>
            <pc:sldMk cId="0" sldId="256"/>
            <ac:spMk id="13" creationId="{1C3B74B8-3A33-4D70-8661-ACDD2DF071B3}"/>
          </ac:spMkLst>
        </pc:spChg>
        <pc:picChg chg="del">
          <ac:chgData name="Wilder Valencia Ocampo" userId="f4401013-8608-427f-b88b-b734e103fd28" providerId="ADAL" clId="{D78D0E6D-F237-4A27-8DF3-59AB48E09939}" dt="2019-11-11T23:00:21.882" v="0" actId="478"/>
          <ac:picMkLst>
            <pc:docMk/>
            <pc:sldMk cId="0" sldId="256"/>
            <ac:picMk id="1028" creationId="{5D957EC7-D9C3-4706-A9A8-3D42380184CF}"/>
          </ac:picMkLst>
        </pc:picChg>
      </pc:sldChg>
      <pc:sldChg chg="addSp delSp modSp">
        <pc:chgData name="Wilder Valencia Ocampo" userId="f4401013-8608-427f-b88b-b734e103fd28" providerId="ADAL" clId="{D78D0E6D-F237-4A27-8DF3-59AB48E09939}" dt="2019-11-11T23:46:02.122" v="362" actId="1076"/>
        <pc:sldMkLst>
          <pc:docMk/>
          <pc:sldMk cId="0" sldId="258"/>
        </pc:sldMkLst>
        <pc:spChg chg="mod">
          <ac:chgData name="Wilder Valencia Ocampo" userId="f4401013-8608-427f-b88b-b734e103fd28" providerId="ADAL" clId="{D78D0E6D-F237-4A27-8DF3-59AB48E09939}" dt="2019-11-11T23:02:12.077" v="80" actId="20577"/>
          <ac:spMkLst>
            <pc:docMk/>
            <pc:sldMk cId="0" sldId="258"/>
            <ac:spMk id="8" creationId="{07616472-60E1-4A47-8CE0-4BC8B6A307E0}"/>
          </ac:spMkLst>
        </pc:spChg>
        <pc:spChg chg="add mod">
          <ac:chgData name="Wilder Valencia Ocampo" userId="f4401013-8608-427f-b88b-b734e103fd28" providerId="ADAL" clId="{D78D0E6D-F237-4A27-8DF3-59AB48E09939}" dt="2019-11-11T23:39:03.805" v="279" actId="14100"/>
          <ac:spMkLst>
            <pc:docMk/>
            <pc:sldMk cId="0" sldId="258"/>
            <ac:spMk id="9" creationId="{A249F0D0-3B10-4E32-8E1F-01B9B6C3C571}"/>
          </ac:spMkLst>
        </pc:spChg>
        <pc:spChg chg="mod">
          <ac:chgData name="Wilder Valencia Ocampo" userId="f4401013-8608-427f-b88b-b734e103fd28" providerId="ADAL" clId="{D78D0E6D-F237-4A27-8DF3-59AB48E09939}" dt="2019-11-11T23:13:47.944" v="188" actId="1076"/>
          <ac:spMkLst>
            <pc:docMk/>
            <pc:sldMk cId="0" sldId="258"/>
            <ac:spMk id="13" creationId="{E49B83E7-FC01-4A36-8C8B-695E18A3EF16}"/>
          </ac:spMkLst>
        </pc:spChg>
        <pc:picChg chg="del">
          <ac:chgData name="Wilder Valencia Ocampo" userId="f4401013-8608-427f-b88b-b734e103fd28" providerId="ADAL" clId="{D78D0E6D-F237-4A27-8DF3-59AB48E09939}" dt="2019-11-11T23:08:17.620" v="91" actId="478"/>
          <ac:picMkLst>
            <pc:docMk/>
            <pc:sldMk cId="0" sldId="258"/>
            <ac:picMk id="14" creationId="{01E5A323-7B41-4A18-B70B-8F7033EAE1C5}"/>
          </ac:picMkLst>
        </pc:picChg>
        <pc:picChg chg="add mod">
          <ac:chgData name="Wilder Valencia Ocampo" userId="f4401013-8608-427f-b88b-b734e103fd28" providerId="ADAL" clId="{D78D0E6D-F237-4A27-8DF3-59AB48E09939}" dt="2019-11-11T23:46:02.122" v="362" actId="1076"/>
          <ac:picMkLst>
            <pc:docMk/>
            <pc:sldMk cId="0" sldId="258"/>
            <ac:picMk id="2050" creationId="{EA3560AD-0ED0-484E-B3B4-7861E28D799B}"/>
          </ac:picMkLst>
        </pc:picChg>
        <pc:cxnChg chg="mod">
          <ac:chgData name="Wilder Valencia Ocampo" userId="f4401013-8608-427f-b88b-b734e103fd28" providerId="ADAL" clId="{D78D0E6D-F237-4A27-8DF3-59AB48E09939}" dt="2019-11-11T23:13:53.938" v="189" actId="14100"/>
          <ac:cxnSpMkLst>
            <pc:docMk/>
            <pc:sldMk cId="0" sldId="258"/>
            <ac:cxnSpMk id="101" creationId="{00000000-0000-0000-0000-000000000000}"/>
          </ac:cxnSpMkLst>
        </pc:cxnChg>
        <pc:cxnChg chg="mod">
          <ac:chgData name="Wilder Valencia Ocampo" userId="f4401013-8608-427f-b88b-b734e103fd28" providerId="ADAL" clId="{D78D0E6D-F237-4A27-8DF3-59AB48E09939}" dt="2019-11-11T23:14:00.391" v="190" actId="14100"/>
          <ac:cxnSpMkLst>
            <pc:docMk/>
            <pc:sldMk cId="0" sldId="258"/>
            <ac:cxnSpMk id="104" creationId="{00000000-0000-0000-0000-000000000000}"/>
          </ac:cxnSpMkLst>
        </pc:cxnChg>
      </pc:sldChg>
      <pc:sldChg chg="addSp delSp modSp">
        <pc:chgData name="Wilder Valencia Ocampo" userId="f4401013-8608-427f-b88b-b734e103fd28" providerId="ADAL" clId="{D78D0E6D-F237-4A27-8DF3-59AB48E09939}" dt="2019-11-11T23:45:28.655" v="355" actId="1076"/>
        <pc:sldMkLst>
          <pc:docMk/>
          <pc:sldMk cId="3189680227" sldId="287"/>
        </pc:sldMkLst>
        <pc:spChg chg="mod">
          <ac:chgData name="Wilder Valencia Ocampo" userId="f4401013-8608-427f-b88b-b734e103fd28" providerId="ADAL" clId="{D78D0E6D-F237-4A27-8DF3-59AB48E09939}" dt="2019-11-11T23:02:04.974" v="75" actId="20577"/>
          <ac:spMkLst>
            <pc:docMk/>
            <pc:sldMk cId="3189680227" sldId="287"/>
            <ac:spMk id="8" creationId="{07616472-60E1-4A47-8CE0-4BC8B6A307E0}"/>
          </ac:spMkLst>
        </pc:spChg>
        <pc:spChg chg="mod">
          <ac:chgData name="Wilder Valencia Ocampo" userId="f4401013-8608-427f-b88b-b734e103fd28" providerId="ADAL" clId="{D78D0E6D-F237-4A27-8DF3-59AB48E09939}" dt="2019-11-11T23:37:34.988" v="259" actId="14100"/>
          <ac:spMkLst>
            <pc:docMk/>
            <pc:sldMk cId="3189680227" sldId="287"/>
            <ac:spMk id="100" creationId="{00000000-0000-0000-0000-000000000000}"/>
          </ac:spMkLst>
        </pc:spChg>
        <pc:spChg chg="mod">
          <ac:chgData name="Wilder Valencia Ocampo" userId="f4401013-8608-427f-b88b-b734e103fd28" providerId="ADAL" clId="{D78D0E6D-F237-4A27-8DF3-59AB48E09939}" dt="2019-11-11T23:11:54.460" v="146" actId="255"/>
          <ac:spMkLst>
            <pc:docMk/>
            <pc:sldMk cId="3189680227" sldId="287"/>
            <ac:spMk id="103" creationId="{00000000-0000-0000-0000-000000000000}"/>
          </ac:spMkLst>
        </pc:spChg>
        <pc:picChg chg="add mod">
          <ac:chgData name="Wilder Valencia Ocampo" userId="f4401013-8608-427f-b88b-b734e103fd28" providerId="ADAL" clId="{D78D0E6D-F237-4A27-8DF3-59AB48E09939}" dt="2019-11-11T23:45:28.655" v="355" actId="1076"/>
          <ac:picMkLst>
            <pc:docMk/>
            <pc:sldMk cId="3189680227" sldId="287"/>
            <ac:picMk id="1026" creationId="{BADB4B96-B548-490D-90A7-85F382D22A4F}"/>
          </ac:picMkLst>
        </pc:picChg>
        <pc:picChg chg="del">
          <ac:chgData name="Wilder Valencia Ocampo" userId="f4401013-8608-427f-b88b-b734e103fd28" providerId="ADAL" clId="{D78D0E6D-F237-4A27-8DF3-59AB48E09939}" dt="2019-11-11T23:11:03.218" v="135" actId="478"/>
          <ac:picMkLst>
            <pc:docMk/>
            <pc:sldMk cId="3189680227" sldId="287"/>
            <ac:picMk id="4098" creationId="{E2021513-EFB6-4C92-9A98-3BDCE0BEE5C3}"/>
          </ac:picMkLst>
        </pc:picChg>
        <pc:cxnChg chg="mod">
          <ac:chgData name="Wilder Valencia Ocampo" userId="f4401013-8608-427f-b88b-b734e103fd28" providerId="ADAL" clId="{D78D0E6D-F237-4A27-8DF3-59AB48E09939}" dt="2019-11-11T23:12:00.216" v="147" actId="14100"/>
          <ac:cxnSpMkLst>
            <pc:docMk/>
            <pc:sldMk cId="3189680227" sldId="287"/>
            <ac:cxnSpMk id="104" creationId="{00000000-0000-0000-0000-000000000000}"/>
          </ac:cxnSpMkLst>
        </pc:cxnChg>
      </pc:sldChg>
      <pc:sldChg chg="addSp modSp">
        <pc:chgData name="Wilder Valencia Ocampo" userId="f4401013-8608-427f-b88b-b734e103fd28" providerId="ADAL" clId="{D78D0E6D-F237-4A27-8DF3-59AB48E09939}" dt="2019-11-11T23:43:10.096" v="342" actId="1076"/>
        <pc:sldMkLst>
          <pc:docMk/>
          <pc:sldMk cId="2133590642" sldId="288"/>
        </pc:sldMkLst>
        <pc:spChg chg="mod">
          <ac:chgData name="Wilder Valencia Ocampo" userId="f4401013-8608-427f-b88b-b734e103fd28" providerId="ADAL" clId="{D78D0E6D-F237-4A27-8DF3-59AB48E09939}" dt="2019-11-11T23:08:25.832" v="98" actId="20577"/>
          <ac:spMkLst>
            <pc:docMk/>
            <pc:sldMk cId="2133590642" sldId="288"/>
            <ac:spMk id="8" creationId="{07616472-60E1-4A47-8CE0-4BC8B6A307E0}"/>
          </ac:spMkLst>
        </pc:spChg>
        <pc:spChg chg="mod">
          <ac:chgData name="Wilder Valencia Ocampo" userId="f4401013-8608-427f-b88b-b734e103fd28" providerId="ADAL" clId="{D78D0E6D-F237-4A27-8DF3-59AB48E09939}" dt="2019-11-11T23:43:06.481" v="340" actId="1076"/>
          <ac:spMkLst>
            <pc:docMk/>
            <pc:sldMk cId="2133590642" sldId="288"/>
            <ac:spMk id="10" creationId="{8EED2A17-5835-4E75-BA10-CB9EE22C40B0}"/>
          </ac:spMkLst>
        </pc:spChg>
        <pc:spChg chg="mod">
          <ac:chgData name="Wilder Valencia Ocampo" userId="f4401013-8608-427f-b88b-b734e103fd28" providerId="ADAL" clId="{D78D0E6D-F237-4A27-8DF3-59AB48E09939}" dt="2019-11-11T23:43:02.646" v="339" actId="1076"/>
          <ac:spMkLst>
            <pc:docMk/>
            <pc:sldMk cId="2133590642" sldId="288"/>
            <ac:spMk id="13" creationId="{E49B83E7-FC01-4A36-8C8B-695E18A3EF16}"/>
          </ac:spMkLst>
        </pc:spChg>
        <pc:picChg chg="add mod">
          <ac:chgData name="Wilder Valencia Ocampo" userId="f4401013-8608-427f-b88b-b734e103fd28" providerId="ADAL" clId="{D78D0E6D-F237-4A27-8DF3-59AB48E09939}" dt="2019-11-11T23:43:10.096" v="342" actId="1076"/>
          <ac:picMkLst>
            <pc:docMk/>
            <pc:sldMk cId="2133590642" sldId="288"/>
            <ac:picMk id="6" creationId="{BD885E5D-F8C4-4485-A93F-32509B727596}"/>
          </ac:picMkLst>
        </pc:picChg>
        <pc:cxnChg chg="mod">
          <ac:chgData name="Wilder Valencia Ocampo" userId="f4401013-8608-427f-b88b-b734e103fd28" providerId="ADAL" clId="{D78D0E6D-F237-4A27-8DF3-59AB48E09939}" dt="2019-11-11T23:12:17.797" v="151" actId="14100"/>
          <ac:cxnSpMkLst>
            <pc:docMk/>
            <pc:sldMk cId="2133590642" sldId="288"/>
            <ac:cxnSpMk id="104" creationId="{00000000-0000-0000-0000-000000000000}"/>
          </ac:cxnSpMkLst>
        </pc:cxnChg>
      </pc:sldChg>
      <pc:sldChg chg="del">
        <pc:chgData name="Wilder Valencia Ocampo" userId="f4401013-8608-427f-b88b-b734e103fd28" providerId="ADAL" clId="{D78D0E6D-F237-4A27-8DF3-59AB48E09939}" dt="2019-11-11T23:09:12.662" v="107" actId="2696"/>
        <pc:sldMkLst>
          <pc:docMk/>
          <pc:sldMk cId="4145072476" sldId="289"/>
        </pc:sldMkLst>
      </pc:sldChg>
      <pc:sldChg chg="del">
        <pc:chgData name="Wilder Valencia Ocampo" userId="f4401013-8608-427f-b88b-b734e103fd28" providerId="ADAL" clId="{D78D0E6D-F237-4A27-8DF3-59AB48E09939}" dt="2019-11-11T23:09:11.308" v="106" actId="2696"/>
        <pc:sldMkLst>
          <pc:docMk/>
          <pc:sldMk cId="220346622" sldId="290"/>
        </pc:sldMkLst>
      </pc:sldChg>
      <pc:sldChg chg="del">
        <pc:chgData name="Wilder Valencia Ocampo" userId="f4401013-8608-427f-b88b-b734e103fd28" providerId="ADAL" clId="{D78D0E6D-F237-4A27-8DF3-59AB48E09939}" dt="2019-11-11T23:09:10.328" v="105" actId="2696"/>
        <pc:sldMkLst>
          <pc:docMk/>
          <pc:sldMk cId="2825984241" sldId="291"/>
        </pc:sldMkLst>
      </pc:sldChg>
      <pc:sldChg chg="addSp delSp modSp">
        <pc:chgData name="Wilder Valencia Ocampo" userId="f4401013-8608-427f-b88b-b734e103fd28" providerId="ADAL" clId="{D78D0E6D-F237-4A27-8DF3-59AB48E09939}" dt="2019-11-11T23:33:55.243" v="242" actId="1076"/>
        <pc:sldMkLst>
          <pc:docMk/>
          <pc:sldMk cId="2901339338" sldId="292"/>
        </pc:sldMkLst>
        <pc:spChg chg="mod">
          <ac:chgData name="Wilder Valencia Ocampo" userId="f4401013-8608-427f-b88b-b734e103fd28" providerId="ADAL" clId="{D78D0E6D-F237-4A27-8DF3-59AB48E09939}" dt="2019-11-11T23:13:29.051" v="185" actId="20577"/>
          <ac:spMkLst>
            <pc:docMk/>
            <pc:sldMk cId="2901339338" sldId="292"/>
            <ac:spMk id="8" creationId="{07616472-60E1-4A47-8CE0-4BC8B6A307E0}"/>
          </ac:spMkLst>
        </pc:spChg>
        <pc:spChg chg="del mod">
          <ac:chgData name="Wilder Valencia Ocampo" userId="f4401013-8608-427f-b88b-b734e103fd28" providerId="ADAL" clId="{D78D0E6D-F237-4A27-8DF3-59AB48E09939}" dt="2019-11-11T23:29:44.613" v="237" actId="478"/>
          <ac:spMkLst>
            <pc:docMk/>
            <pc:sldMk cId="2901339338" sldId="292"/>
            <ac:spMk id="9" creationId="{1AC6B765-0739-4A52-92D4-EC7B55CF51AF}"/>
          </ac:spMkLst>
        </pc:spChg>
        <pc:spChg chg="del">
          <ac:chgData name="Wilder Valencia Ocampo" userId="f4401013-8608-427f-b88b-b734e103fd28" providerId="ADAL" clId="{D78D0E6D-F237-4A27-8DF3-59AB48E09939}" dt="2019-11-11T23:28:52.236" v="228" actId="478"/>
          <ac:spMkLst>
            <pc:docMk/>
            <pc:sldMk cId="2901339338" sldId="292"/>
            <ac:spMk id="10" creationId="{8EED2A17-5835-4E75-BA10-CB9EE22C40B0}"/>
          </ac:spMkLst>
        </pc:spChg>
        <pc:spChg chg="mod">
          <ac:chgData name="Wilder Valencia Ocampo" userId="f4401013-8608-427f-b88b-b734e103fd28" providerId="ADAL" clId="{D78D0E6D-F237-4A27-8DF3-59AB48E09939}" dt="2019-11-11T23:28:28.074" v="225" actId="1076"/>
          <ac:spMkLst>
            <pc:docMk/>
            <pc:sldMk cId="2901339338" sldId="292"/>
            <ac:spMk id="13" creationId="{E49B83E7-FC01-4A36-8C8B-695E18A3EF16}"/>
          </ac:spMkLst>
        </pc:spChg>
        <pc:graphicFrameChg chg="add del mod">
          <ac:chgData name="Wilder Valencia Ocampo" userId="f4401013-8608-427f-b88b-b734e103fd28" providerId="ADAL" clId="{D78D0E6D-F237-4A27-8DF3-59AB48E09939}" dt="2019-11-11T23:28:48.727" v="227" actId="478"/>
          <ac:graphicFrameMkLst>
            <pc:docMk/>
            <pc:sldMk cId="2901339338" sldId="292"/>
            <ac:graphicFrameMk id="11" creationId="{1E1DC441-8747-4602-A6CD-A7739923193C}"/>
          </ac:graphicFrameMkLst>
        </pc:graphicFrameChg>
        <pc:picChg chg="add mod modCrop">
          <ac:chgData name="Wilder Valencia Ocampo" userId="f4401013-8608-427f-b88b-b734e103fd28" providerId="ADAL" clId="{D78D0E6D-F237-4A27-8DF3-59AB48E09939}" dt="2019-11-11T23:33:51.749" v="241" actId="1076"/>
          <ac:picMkLst>
            <pc:docMk/>
            <pc:sldMk cId="2901339338" sldId="292"/>
            <ac:picMk id="5" creationId="{0B3EBD61-1CBB-444E-9FC8-10A7F1BA2B04}"/>
          </ac:picMkLst>
        </pc:picChg>
        <pc:picChg chg="add mod">
          <ac:chgData name="Wilder Valencia Ocampo" userId="f4401013-8608-427f-b88b-b734e103fd28" providerId="ADAL" clId="{D78D0E6D-F237-4A27-8DF3-59AB48E09939}" dt="2019-11-11T23:33:55.243" v="242" actId="1076"/>
          <ac:picMkLst>
            <pc:docMk/>
            <pc:sldMk cId="2901339338" sldId="292"/>
            <ac:picMk id="6" creationId="{C7FD0C61-2C03-448D-80D8-DAC47807A549}"/>
          </ac:picMkLst>
        </pc:picChg>
        <pc:cxnChg chg="mod">
          <ac:chgData name="Wilder Valencia Ocampo" userId="f4401013-8608-427f-b88b-b734e103fd28" providerId="ADAL" clId="{D78D0E6D-F237-4A27-8DF3-59AB48E09939}" dt="2019-11-11T23:12:33.806" v="155" actId="14100"/>
          <ac:cxnSpMkLst>
            <pc:docMk/>
            <pc:sldMk cId="2901339338" sldId="292"/>
            <ac:cxnSpMk id="104" creationId="{00000000-0000-0000-0000-000000000000}"/>
          </ac:cxnSpMkLst>
        </pc:cxnChg>
      </pc:sldChg>
      <pc:sldChg chg="delSp modSp del">
        <pc:chgData name="Wilder Valencia Ocampo" userId="f4401013-8608-427f-b88b-b734e103fd28" providerId="ADAL" clId="{D78D0E6D-F237-4A27-8DF3-59AB48E09939}" dt="2019-11-11T23:09:56.990" v="114" actId="2696"/>
        <pc:sldMkLst>
          <pc:docMk/>
          <pc:sldMk cId="1659627953" sldId="293"/>
        </pc:sldMkLst>
        <pc:spChg chg="mod">
          <ac:chgData name="Wilder Valencia Ocampo" userId="f4401013-8608-427f-b88b-b734e103fd28" providerId="ADAL" clId="{D78D0E6D-F237-4A27-8DF3-59AB48E09939}" dt="2019-11-11T23:09:55.870" v="113" actId="6549"/>
          <ac:spMkLst>
            <pc:docMk/>
            <pc:sldMk cId="1659627953" sldId="293"/>
            <ac:spMk id="13" creationId="{E49B83E7-FC01-4A36-8C8B-695E18A3EF16}"/>
          </ac:spMkLst>
        </pc:spChg>
        <pc:picChg chg="del">
          <ac:chgData name="Wilder Valencia Ocampo" userId="f4401013-8608-427f-b88b-b734e103fd28" providerId="ADAL" clId="{D78D0E6D-F237-4A27-8DF3-59AB48E09939}" dt="2019-11-11T23:09:52.751" v="112" actId="478"/>
          <ac:picMkLst>
            <pc:docMk/>
            <pc:sldMk cId="1659627953" sldId="293"/>
            <ac:picMk id="5124" creationId="{C8EC7595-AD41-4A8D-9037-19892C3FC9D6}"/>
          </ac:picMkLst>
        </pc:picChg>
      </pc:sldChg>
      <pc:sldChg chg="del">
        <pc:chgData name="Wilder Valencia Ocampo" userId="f4401013-8608-427f-b88b-b734e103fd28" providerId="ADAL" clId="{D78D0E6D-F237-4A27-8DF3-59AB48E09939}" dt="2019-11-11T23:09:58.056" v="115" actId="2696"/>
        <pc:sldMkLst>
          <pc:docMk/>
          <pc:sldMk cId="2252781929" sldId="294"/>
        </pc:sldMkLst>
      </pc:sldChg>
      <pc:sldChg chg="delSp modSp">
        <pc:chgData name="Wilder Valencia Ocampo" userId="f4401013-8608-427f-b88b-b734e103fd28" providerId="ADAL" clId="{D78D0E6D-F237-4A27-8DF3-59AB48E09939}" dt="2019-11-11T23:35:58.732" v="250" actId="20577"/>
        <pc:sldMkLst>
          <pc:docMk/>
          <pc:sldMk cId="817121953" sldId="295"/>
        </pc:sldMkLst>
        <pc:spChg chg="mod">
          <ac:chgData name="Wilder Valencia Ocampo" userId="f4401013-8608-427f-b88b-b734e103fd28" providerId="ADAL" clId="{D78D0E6D-F237-4A27-8DF3-59AB48E09939}" dt="2019-11-11T23:10:31.003" v="123" actId="20577"/>
          <ac:spMkLst>
            <pc:docMk/>
            <pc:sldMk cId="817121953" sldId="295"/>
            <ac:spMk id="8" creationId="{07616472-60E1-4A47-8CE0-4BC8B6A307E0}"/>
          </ac:spMkLst>
        </pc:spChg>
        <pc:spChg chg="mod">
          <ac:chgData name="Wilder Valencia Ocampo" userId="f4401013-8608-427f-b88b-b734e103fd28" providerId="ADAL" clId="{D78D0E6D-F237-4A27-8DF3-59AB48E09939}" dt="2019-11-11T23:35:58.732" v="250" actId="20577"/>
          <ac:spMkLst>
            <pc:docMk/>
            <pc:sldMk cId="817121953" sldId="295"/>
            <ac:spMk id="9" creationId="{1AC6B765-0739-4A52-92D4-EC7B55CF51AF}"/>
          </ac:spMkLst>
        </pc:spChg>
        <pc:spChg chg="mod">
          <ac:chgData name="Wilder Valencia Ocampo" userId="f4401013-8608-427f-b88b-b734e103fd28" providerId="ADAL" clId="{D78D0E6D-F237-4A27-8DF3-59AB48E09939}" dt="2019-11-11T23:12:44.995" v="157" actId="14100"/>
          <ac:spMkLst>
            <pc:docMk/>
            <pc:sldMk cId="817121953" sldId="295"/>
            <ac:spMk id="13" creationId="{E49B83E7-FC01-4A36-8C8B-695E18A3EF16}"/>
          </ac:spMkLst>
        </pc:spChg>
        <pc:picChg chg="del">
          <ac:chgData name="Wilder Valencia Ocampo" userId="f4401013-8608-427f-b88b-b734e103fd28" providerId="ADAL" clId="{D78D0E6D-F237-4A27-8DF3-59AB48E09939}" dt="2019-11-11T23:10:22.297" v="118" actId="478"/>
          <ac:picMkLst>
            <pc:docMk/>
            <pc:sldMk cId="817121953" sldId="295"/>
            <ac:picMk id="2" creationId="{3B5B117A-B41A-49AE-875E-04E879E41235}"/>
          </ac:picMkLst>
        </pc:picChg>
        <pc:picChg chg="del">
          <ac:chgData name="Wilder Valencia Ocampo" userId="f4401013-8608-427f-b88b-b734e103fd28" providerId="ADAL" clId="{D78D0E6D-F237-4A27-8DF3-59AB48E09939}" dt="2019-11-11T23:10:23.704" v="119" actId="478"/>
          <ac:picMkLst>
            <pc:docMk/>
            <pc:sldMk cId="817121953" sldId="295"/>
            <ac:picMk id="3" creationId="{83093402-300B-47A8-83D4-E7C15083A36F}"/>
          </ac:picMkLst>
        </pc:picChg>
        <pc:cxnChg chg="mod">
          <ac:chgData name="Wilder Valencia Ocampo" userId="f4401013-8608-427f-b88b-b734e103fd28" providerId="ADAL" clId="{D78D0E6D-F237-4A27-8DF3-59AB48E09939}" dt="2019-11-11T23:12:47.593" v="158" actId="14100"/>
          <ac:cxnSpMkLst>
            <pc:docMk/>
            <pc:sldMk cId="817121953" sldId="295"/>
            <ac:cxnSpMk id="104" creationId="{00000000-0000-0000-0000-000000000000}"/>
          </ac:cxnSpMkLst>
        </pc:cxnChg>
      </pc:sldChg>
      <pc:sldChg chg="del">
        <pc:chgData name="Wilder Valencia Ocampo" userId="f4401013-8608-427f-b88b-b734e103fd28" providerId="ADAL" clId="{D78D0E6D-F237-4A27-8DF3-59AB48E09939}" dt="2019-11-11T23:10:48.775" v="128" actId="2696"/>
        <pc:sldMkLst>
          <pc:docMk/>
          <pc:sldMk cId="3009217892" sldId="296"/>
        </pc:sldMkLst>
      </pc:sldChg>
      <pc:sldChg chg="del">
        <pc:chgData name="Wilder Valencia Ocampo" userId="f4401013-8608-427f-b88b-b734e103fd28" providerId="ADAL" clId="{D78D0E6D-F237-4A27-8DF3-59AB48E09939}" dt="2019-11-11T23:10:49.642" v="129" actId="2696"/>
        <pc:sldMkLst>
          <pc:docMk/>
          <pc:sldMk cId="3980278212" sldId="297"/>
        </pc:sldMkLst>
      </pc:sldChg>
      <pc:sldChg chg="del">
        <pc:chgData name="Wilder Valencia Ocampo" userId="f4401013-8608-427f-b88b-b734e103fd28" providerId="ADAL" clId="{D78D0E6D-F237-4A27-8DF3-59AB48E09939}" dt="2019-11-11T23:10:50.532" v="130" actId="2696"/>
        <pc:sldMkLst>
          <pc:docMk/>
          <pc:sldMk cId="4248926856" sldId="298"/>
        </pc:sldMkLst>
      </pc:sldChg>
      <pc:sldChg chg="del">
        <pc:chgData name="Wilder Valencia Ocampo" userId="f4401013-8608-427f-b88b-b734e103fd28" providerId="ADAL" clId="{D78D0E6D-F237-4A27-8DF3-59AB48E09939}" dt="2019-11-11T23:10:52.854" v="132" actId="2696"/>
        <pc:sldMkLst>
          <pc:docMk/>
          <pc:sldMk cId="2279520585" sldId="300"/>
        </pc:sldMkLst>
      </pc:sldChg>
      <pc:sldChg chg="del">
        <pc:chgData name="Wilder Valencia Ocampo" userId="f4401013-8608-427f-b88b-b734e103fd28" providerId="ADAL" clId="{D78D0E6D-F237-4A27-8DF3-59AB48E09939}" dt="2019-11-11T23:10:51.973" v="131" actId="2696"/>
        <pc:sldMkLst>
          <pc:docMk/>
          <pc:sldMk cId="3151130161" sldId="301"/>
        </pc:sldMkLst>
      </pc:sldChg>
      <pc:sldChg chg="modSp">
        <pc:chgData name="Wilder Valencia Ocampo" userId="f4401013-8608-427f-b88b-b734e103fd28" providerId="ADAL" clId="{D78D0E6D-F237-4A27-8DF3-59AB48E09939}" dt="2019-11-12T00:21:50.053" v="372" actId="404"/>
        <pc:sldMkLst>
          <pc:docMk/>
          <pc:sldMk cId="3014759908" sldId="302"/>
        </pc:sldMkLst>
        <pc:spChg chg="mod">
          <ac:chgData name="Wilder Valencia Ocampo" userId="f4401013-8608-427f-b88b-b734e103fd28" providerId="ADAL" clId="{D78D0E6D-F237-4A27-8DF3-59AB48E09939}" dt="2019-11-11T23:13:23.229" v="182" actId="20577"/>
          <ac:spMkLst>
            <pc:docMk/>
            <pc:sldMk cId="3014759908" sldId="302"/>
            <ac:spMk id="8" creationId="{07616472-60E1-4A47-8CE0-4BC8B6A307E0}"/>
          </ac:spMkLst>
        </pc:spChg>
        <pc:spChg chg="mod">
          <ac:chgData name="Wilder Valencia Ocampo" userId="f4401013-8608-427f-b88b-b734e103fd28" providerId="ADAL" clId="{D78D0E6D-F237-4A27-8DF3-59AB48E09939}" dt="2019-11-12T00:21:50.053" v="372" actId="404"/>
          <ac:spMkLst>
            <pc:docMk/>
            <pc:sldMk cId="3014759908" sldId="302"/>
            <ac:spMk id="9" creationId="{1AC6B765-0739-4A52-92D4-EC7B55CF51AF}"/>
          </ac:spMkLst>
        </pc:spChg>
        <pc:spChg chg="mod">
          <ac:chgData name="Wilder Valencia Ocampo" userId="f4401013-8608-427f-b88b-b734e103fd28" providerId="ADAL" clId="{D78D0E6D-F237-4A27-8DF3-59AB48E09939}" dt="2019-11-11T23:13:12.750" v="178" actId="14100"/>
          <ac:spMkLst>
            <pc:docMk/>
            <pc:sldMk cId="3014759908" sldId="302"/>
            <ac:spMk id="13" creationId="{E49B83E7-FC01-4A36-8C8B-695E18A3EF16}"/>
          </ac:spMkLst>
        </pc:spChg>
        <pc:cxnChg chg="mod">
          <ac:chgData name="Wilder Valencia Ocampo" userId="f4401013-8608-427f-b88b-b734e103fd28" providerId="ADAL" clId="{D78D0E6D-F237-4A27-8DF3-59AB48E09939}" dt="2019-11-11T23:13:18.426" v="179" actId="14100"/>
          <ac:cxnSpMkLst>
            <pc:docMk/>
            <pc:sldMk cId="3014759908" sldId="302"/>
            <ac:cxnSpMk id="104" creationId="{00000000-0000-0000-0000-000000000000}"/>
          </ac:cxnSpMkLst>
        </pc:cxnChg>
      </pc:sldChg>
      <pc:sldChg chg="addSp delSp modSp add">
        <pc:chgData name="Wilder Valencia Ocampo" userId="f4401013-8608-427f-b88b-b734e103fd28" providerId="ADAL" clId="{D78D0E6D-F237-4A27-8DF3-59AB48E09939}" dt="2019-11-11T23:44:58.896" v="349" actId="14100"/>
        <pc:sldMkLst>
          <pc:docMk/>
          <pc:sldMk cId="3279839773" sldId="303"/>
        </pc:sldMkLst>
        <pc:spChg chg="del">
          <ac:chgData name="Wilder Valencia Ocampo" userId="f4401013-8608-427f-b88b-b734e103fd28" providerId="ADAL" clId="{D78D0E6D-F237-4A27-8DF3-59AB48E09939}" dt="2019-11-11T23:44:35.340" v="343" actId="478"/>
          <ac:spMkLst>
            <pc:docMk/>
            <pc:sldMk cId="3279839773" sldId="303"/>
            <ac:spMk id="10" creationId="{8EED2A17-5835-4E75-BA10-CB9EE22C40B0}"/>
          </ac:spMkLst>
        </pc:spChg>
        <pc:picChg chg="add mod modCrop">
          <ac:chgData name="Wilder Valencia Ocampo" userId="f4401013-8608-427f-b88b-b734e103fd28" providerId="ADAL" clId="{D78D0E6D-F237-4A27-8DF3-59AB48E09939}" dt="2019-11-11T23:44:58.896" v="349" actId="14100"/>
          <ac:picMkLst>
            <pc:docMk/>
            <pc:sldMk cId="3279839773" sldId="303"/>
            <ac:picMk id="2" creationId="{4BC488C2-734A-440B-9044-AF11C8B4CA2B}"/>
          </ac:picMkLst>
        </pc:picChg>
      </pc:sldChg>
      <pc:sldChg chg="del">
        <pc:chgData name="Wilder Valencia Ocampo" userId="f4401013-8608-427f-b88b-b734e103fd28" providerId="ADAL" clId="{D78D0E6D-F237-4A27-8DF3-59AB48E09939}" dt="2019-11-11T23:10:54.333" v="133" actId="2696"/>
        <pc:sldMkLst>
          <pc:docMk/>
          <pc:sldMk cId="4131564149" sldId="303"/>
        </pc:sldMkLst>
      </pc:sldChg>
      <pc:sldChg chg="addSp delSp modSp add ord">
        <pc:chgData name="Wilder Valencia Ocampo" userId="f4401013-8608-427f-b88b-b734e103fd28" providerId="ADAL" clId="{D78D0E6D-F237-4A27-8DF3-59AB48E09939}" dt="2019-11-12T00:32:33.726" v="374"/>
        <pc:sldMkLst>
          <pc:docMk/>
          <pc:sldMk cId="2719613940" sldId="304"/>
        </pc:sldMkLst>
        <pc:spChg chg="del">
          <ac:chgData name="Wilder Valencia Ocampo" userId="f4401013-8608-427f-b88b-b734e103fd28" providerId="ADAL" clId="{D78D0E6D-F237-4A27-8DF3-59AB48E09939}" dt="2019-11-11T23:17:31.304" v="201" actId="478"/>
          <ac:spMkLst>
            <pc:docMk/>
            <pc:sldMk cId="2719613940" sldId="304"/>
            <ac:spMk id="10" creationId="{8EED2A17-5835-4E75-BA10-CB9EE22C40B0}"/>
          </ac:spMkLst>
        </pc:spChg>
        <pc:picChg chg="add del mod">
          <ac:chgData name="Wilder Valencia Ocampo" userId="f4401013-8608-427f-b88b-b734e103fd28" providerId="ADAL" clId="{D78D0E6D-F237-4A27-8DF3-59AB48E09939}" dt="2019-11-11T23:17:30.040" v="200" actId="478"/>
          <ac:picMkLst>
            <pc:docMk/>
            <pc:sldMk cId="2719613940" sldId="304"/>
            <ac:picMk id="3" creationId="{BBE9C675-C60B-4319-8CD1-049500072993}"/>
          </ac:picMkLst>
        </pc:picChg>
        <pc:picChg chg="add del mod">
          <ac:chgData name="Wilder Valencia Ocampo" userId="f4401013-8608-427f-b88b-b734e103fd28" providerId="ADAL" clId="{D78D0E6D-F237-4A27-8DF3-59AB48E09939}" dt="2019-11-11T23:17:30.040" v="200" actId="478"/>
          <ac:picMkLst>
            <pc:docMk/>
            <pc:sldMk cId="2719613940" sldId="304"/>
            <ac:picMk id="5" creationId="{8B4531AC-AF72-44C1-B3B2-6503FA3FD29C}"/>
          </ac:picMkLst>
        </pc:picChg>
        <pc:picChg chg="add del mod">
          <ac:chgData name="Wilder Valencia Ocampo" userId="f4401013-8608-427f-b88b-b734e103fd28" providerId="ADAL" clId="{D78D0E6D-F237-4A27-8DF3-59AB48E09939}" dt="2019-11-11T23:17:41.966" v="209" actId="478"/>
          <ac:picMkLst>
            <pc:docMk/>
            <pc:sldMk cId="2719613940" sldId="304"/>
            <ac:picMk id="7" creationId="{3CC8C161-FCAF-49FE-9470-53BF9BCAD7E4}"/>
          </ac:picMkLst>
        </pc:picChg>
        <pc:picChg chg="add del mod">
          <ac:chgData name="Wilder Valencia Ocampo" userId="f4401013-8608-427f-b88b-b734e103fd28" providerId="ADAL" clId="{D78D0E6D-F237-4A27-8DF3-59AB48E09939}" dt="2019-11-11T23:17:41.966" v="209" actId="478"/>
          <ac:picMkLst>
            <pc:docMk/>
            <pc:sldMk cId="2719613940" sldId="304"/>
            <ac:picMk id="11" creationId="{AE2AC528-1621-4B98-B96B-255AFB59114C}"/>
          </ac:picMkLst>
        </pc:picChg>
        <pc:picChg chg="add mod">
          <ac:chgData name="Wilder Valencia Ocampo" userId="f4401013-8608-427f-b88b-b734e103fd28" providerId="ADAL" clId="{D78D0E6D-F237-4A27-8DF3-59AB48E09939}" dt="2019-11-11T23:18:45.953" v="220" actId="14100"/>
          <ac:picMkLst>
            <pc:docMk/>
            <pc:sldMk cId="2719613940" sldId="304"/>
            <ac:picMk id="14" creationId="{D21AD9AA-04D6-41CC-8788-375B02BB6E89}"/>
          </ac:picMkLst>
        </pc:picChg>
        <pc:picChg chg="add mod">
          <ac:chgData name="Wilder Valencia Ocampo" userId="f4401013-8608-427f-b88b-b734e103fd28" providerId="ADAL" clId="{D78D0E6D-F237-4A27-8DF3-59AB48E09939}" dt="2019-11-11T23:18:42.330" v="219" actId="1076"/>
          <ac:picMkLst>
            <pc:docMk/>
            <pc:sldMk cId="2719613940" sldId="304"/>
            <ac:picMk id="16" creationId="{EC008809-8083-4DA0-91C8-BCCC84E2D473}"/>
          </ac:picMkLst>
        </pc:picChg>
      </pc:sldChg>
      <pc:sldChg chg="addSp modSp add">
        <pc:chgData name="Wilder Valencia Ocampo" userId="f4401013-8608-427f-b88b-b734e103fd28" providerId="ADAL" clId="{D78D0E6D-F237-4A27-8DF3-59AB48E09939}" dt="2019-11-11T23:46:23.204" v="366" actId="1076"/>
        <pc:sldMkLst>
          <pc:docMk/>
          <pc:sldMk cId="2619323885" sldId="305"/>
        </pc:sldMkLst>
        <pc:spChg chg="mod">
          <ac:chgData name="Wilder Valencia Ocampo" userId="f4401013-8608-427f-b88b-b734e103fd28" providerId="ADAL" clId="{D78D0E6D-F237-4A27-8DF3-59AB48E09939}" dt="2019-11-11T23:39:52.260" v="286" actId="404"/>
          <ac:spMkLst>
            <pc:docMk/>
            <pc:sldMk cId="2619323885" sldId="305"/>
            <ac:spMk id="9" creationId="{A249F0D0-3B10-4E32-8E1F-01B9B6C3C571}"/>
          </ac:spMkLst>
        </pc:spChg>
        <pc:picChg chg="add mod">
          <ac:chgData name="Wilder Valencia Ocampo" userId="f4401013-8608-427f-b88b-b734e103fd28" providerId="ADAL" clId="{D78D0E6D-F237-4A27-8DF3-59AB48E09939}" dt="2019-11-11T23:46:23.204" v="366" actId="1076"/>
          <ac:picMkLst>
            <pc:docMk/>
            <pc:sldMk cId="2619323885" sldId="305"/>
            <ac:picMk id="3074" creationId="{0EBF6F8F-825E-4152-80B8-243E80DE3E68}"/>
          </ac:picMkLst>
        </pc:picChg>
      </pc:sldChg>
    </pc:docChg>
  </pc:docChgLst>
  <pc:docChgLst>
    <pc:chgData name="Wilder Valencia Ocampo" userId="f4401013-8608-427f-b88b-b734e103fd28" providerId="ADAL" clId="{93AF5CCF-7F7C-47FF-9D18-72937D905E62}"/>
    <pc:docChg chg="undo custSel addSld delSld modSld sldOrd modMainMaster">
      <pc:chgData name="Wilder Valencia Ocampo" userId="f4401013-8608-427f-b88b-b734e103fd28" providerId="ADAL" clId="{93AF5CCF-7F7C-47FF-9D18-72937D905E62}" dt="2019-11-07T18:18:18.130" v="379"/>
      <pc:docMkLst>
        <pc:docMk/>
      </pc:docMkLst>
      <pc:sldChg chg="modTransition">
        <pc:chgData name="Wilder Valencia Ocampo" userId="f4401013-8608-427f-b88b-b734e103fd28" providerId="ADAL" clId="{93AF5CCF-7F7C-47FF-9D18-72937D905E62}" dt="2019-11-07T18:18:18.130" v="379"/>
        <pc:sldMkLst>
          <pc:docMk/>
          <pc:sldMk cId="0" sldId="256"/>
        </pc:sldMkLst>
      </pc:sldChg>
      <pc:sldChg chg="modTransition">
        <pc:chgData name="Wilder Valencia Ocampo" userId="f4401013-8608-427f-b88b-b734e103fd28" providerId="ADAL" clId="{93AF5CCF-7F7C-47FF-9D18-72937D905E62}" dt="2019-11-07T18:18:18.130" v="379"/>
        <pc:sldMkLst>
          <pc:docMk/>
          <pc:sldMk cId="0" sldId="258"/>
        </pc:sldMkLst>
      </pc:sldChg>
      <pc:sldChg chg="del ord">
        <pc:chgData name="Wilder Valencia Ocampo" userId="f4401013-8608-427f-b88b-b734e103fd28" providerId="ADAL" clId="{93AF5CCF-7F7C-47FF-9D18-72937D905E62}" dt="2019-11-07T18:15:57.684" v="377" actId="2696"/>
        <pc:sldMkLst>
          <pc:docMk/>
          <pc:sldMk cId="0" sldId="283"/>
        </pc:sldMkLst>
      </pc:sldChg>
      <pc:sldChg chg="del">
        <pc:chgData name="Wilder Valencia Ocampo" userId="f4401013-8608-427f-b88b-b734e103fd28" providerId="ADAL" clId="{93AF5CCF-7F7C-47FF-9D18-72937D905E62}" dt="2019-11-07T18:10:55.576" v="311" actId="2696"/>
        <pc:sldMkLst>
          <pc:docMk/>
          <pc:sldMk cId="0" sldId="284"/>
        </pc:sldMkLst>
      </pc:sldChg>
      <pc:sldChg chg="modTransition">
        <pc:chgData name="Wilder Valencia Ocampo" userId="f4401013-8608-427f-b88b-b734e103fd28" providerId="ADAL" clId="{93AF5CCF-7F7C-47FF-9D18-72937D905E62}" dt="2019-11-07T18:18:18.130" v="379"/>
        <pc:sldMkLst>
          <pc:docMk/>
          <pc:sldMk cId="3189680227" sldId="287"/>
        </pc:sldMkLst>
      </pc:sldChg>
      <pc:sldChg chg="modTransition">
        <pc:chgData name="Wilder Valencia Ocampo" userId="f4401013-8608-427f-b88b-b734e103fd28" providerId="ADAL" clId="{93AF5CCF-7F7C-47FF-9D18-72937D905E62}" dt="2019-11-07T18:18:18.130" v="379"/>
        <pc:sldMkLst>
          <pc:docMk/>
          <pc:sldMk cId="2133590642" sldId="288"/>
        </pc:sldMkLst>
      </pc:sldChg>
      <pc:sldChg chg="modTransition">
        <pc:chgData name="Wilder Valencia Ocampo" userId="f4401013-8608-427f-b88b-b734e103fd28" providerId="ADAL" clId="{93AF5CCF-7F7C-47FF-9D18-72937D905E62}" dt="2019-11-07T18:18:18.130" v="379"/>
        <pc:sldMkLst>
          <pc:docMk/>
          <pc:sldMk cId="4145072476" sldId="289"/>
        </pc:sldMkLst>
      </pc:sldChg>
      <pc:sldChg chg="modTransition">
        <pc:chgData name="Wilder Valencia Ocampo" userId="f4401013-8608-427f-b88b-b734e103fd28" providerId="ADAL" clId="{93AF5CCF-7F7C-47FF-9D18-72937D905E62}" dt="2019-11-07T18:18:18.130" v="379"/>
        <pc:sldMkLst>
          <pc:docMk/>
          <pc:sldMk cId="220346622" sldId="290"/>
        </pc:sldMkLst>
      </pc:sldChg>
      <pc:sldChg chg="modTransition">
        <pc:chgData name="Wilder Valencia Ocampo" userId="f4401013-8608-427f-b88b-b734e103fd28" providerId="ADAL" clId="{93AF5CCF-7F7C-47FF-9D18-72937D905E62}" dt="2019-11-07T18:18:18.130" v="379"/>
        <pc:sldMkLst>
          <pc:docMk/>
          <pc:sldMk cId="2825984241" sldId="291"/>
        </pc:sldMkLst>
      </pc:sldChg>
      <pc:sldChg chg="modTransition">
        <pc:chgData name="Wilder Valencia Ocampo" userId="f4401013-8608-427f-b88b-b734e103fd28" providerId="ADAL" clId="{93AF5CCF-7F7C-47FF-9D18-72937D905E62}" dt="2019-11-07T18:18:18.130" v="379"/>
        <pc:sldMkLst>
          <pc:docMk/>
          <pc:sldMk cId="2901339338" sldId="292"/>
        </pc:sldMkLst>
      </pc:sldChg>
      <pc:sldChg chg="modTransition">
        <pc:chgData name="Wilder Valencia Ocampo" userId="f4401013-8608-427f-b88b-b734e103fd28" providerId="ADAL" clId="{93AF5CCF-7F7C-47FF-9D18-72937D905E62}" dt="2019-11-07T18:18:18.130" v="379"/>
        <pc:sldMkLst>
          <pc:docMk/>
          <pc:sldMk cId="1659627953" sldId="293"/>
        </pc:sldMkLst>
      </pc:sldChg>
      <pc:sldChg chg="modTransition">
        <pc:chgData name="Wilder Valencia Ocampo" userId="f4401013-8608-427f-b88b-b734e103fd28" providerId="ADAL" clId="{93AF5CCF-7F7C-47FF-9D18-72937D905E62}" dt="2019-11-07T18:18:18.130" v="379"/>
        <pc:sldMkLst>
          <pc:docMk/>
          <pc:sldMk cId="2252781929" sldId="294"/>
        </pc:sldMkLst>
      </pc:sldChg>
      <pc:sldChg chg="modSp modTransition">
        <pc:chgData name="Wilder Valencia Ocampo" userId="f4401013-8608-427f-b88b-b734e103fd28" providerId="ADAL" clId="{93AF5CCF-7F7C-47FF-9D18-72937D905E62}" dt="2019-11-07T18:18:18.130" v="379"/>
        <pc:sldMkLst>
          <pc:docMk/>
          <pc:sldMk cId="817121953" sldId="295"/>
        </pc:sldMkLst>
        <pc:spChg chg="mod">
          <ac:chgData name="Wilder Valencia Ocampo" userId="f4401013-8608-427f-b88b-b734e103fd28" providerId="ADAL" clId="{93AF5CCF-7F7C-47FF-9D18-72937D905E62}" dt="2019-11-07T18:15:34.780" v="376" actId="20577"/>
          <ac:spMkLst>
            <pc:docMk/>
            <pc:sldMk cId="817121953" sldId="295"/>
            <ac:spMk id="9" creationId="{1AC6B765-0739-4A52-92D4-EC7B55CF51AF}"/>
          </ac:spMkLst>
        </pc:spChg>
      </pc:sldChg>
      <pc:sldChg chg="modTransition">
        <pc:chgData name="Wilder Valencia Ocampo" userId="f4401013-8608-427f-b88b-b734e103fd28" providerId="ADAL" clId="{93AF5CCF-7F7C-47FF-9D18-72937D905E62}" dt="2019-11-07T18:18:18.130" v="379"/>
        <pc:sldMkLst>
          <pc:docMk/>
          <pc:sldMk cId="3009217892" sldId="296"/>
        </pc:sldMkLst>
      </pc:sldChg>
      <pc:sldChg chg="modTransition">
        <pc:chgData name="Wilder Valencia Ocampo" userId="f4401013-8608-427f-b88b-b734e103fd28" providerId="ADAL" clId="{93AF5CCF-7F7C-47FF-9D18-72937D905E62}" dt="2019-11-07T18:18:18.130" v="379"/>
        <pc:sldMkLst>
          <pc:docMk/>
          <pc:sldMk cId="3980278212" sldId="297"/>
        </pc:sldMkLst>
      </pc:sldChg>
      <pc:sldChg chg="addSp modSp modTransition">
        <pc:chgData name="Wilder Valencia Ocampo" userId="f4401013-8608-427f-b88b-b734e103fd28" providerId="ADAL" clId="{93AF5CCF-7F7C-47FF-9D18-72937D905E62}" dt="2019-11-07T18:18:18.130" v="379"/>
        <pc:sldMkLst>
          <pc:docMk/>
          <pc:sldMk cId="4248926856" sldId="298"/>
        </pc:sldMkLst>
        <pc:picChg chg="add mod modCrop">
          <ac:chgData name="Wilder Valencia Ocampo" userId="f4401013-8608-427f-b88b-b734e103fd28" providerId="ADAL" clId="{93AF5CCF-7F7C-47FF-9D18-72937D905E62}" dt="2019-11-07T16:06:45.498" v="13" actId="1076"/>
          <ac:picMkLst>
            <pc:docMk/>
            <pc:sldMk cId="4248926856" sldId="298"/>
            <ac:picMk id="3" creationId="{A8156DF8-3835-4285-B3F8-DCCCB103838F}"/>
          </ac:picMkLst>
        </pc:picChg>
      </pc:sldChg>
      <pc:sldChg chg="add del">
        <pc:chgData name="Wilder Valencia Ocampo" userId="f4401013-8608-427f-b88b-b734e103fd28" providerId="ADAL" clId="{93AF5CCF-7F7C-47FF-9D18-72937D905E62}" dt="2019-11-07T18:09:52.426" v="295" actId="2696"/>
        <pc:sldMkLst>
          <pc:docMk/>
          <pc:sldMk cId="1007856609" sldId="299"/>
        </pc:sldMkLst>
      </pc:sldChg>
      <pc:sldChg chg="addSp delSp modSp add modTransition">
        <pc:chgData name="Wilder Valencia Ocampo" userId="f4401013-8608-427f-b88b-b734e103fd28" providerId="ADAL" clId="{93AF5CCF-7F7C-47FF-9D18-72937D905E62}" dt="2019-11-07T18:18:18.130" v="379"/>
        <pc:sldMkLst>
          <pc:docMk/>
          <pc:sldMk cId="2279520585" sldId="300"/>
        </pc:sldMkLst>
        <pc:spChg chg="del mod">
          <ac:chgData name="Wilder Valencia Ocampo" userId="f4401013-8608-427f-b88b-b734e103fd28" providerId="ADAL" clId="{93AF5CCF-7F7C-47FF-9D18-72937D905E62}" dt="2019-11-07T16:16:37.994" v="59" actId="478"/>
          <ac:spMkLst>
            <pc:docMk/>
            <pc:sldMk cId="2279520585" sldId="300"/>
            <ac:spMk id="9" creationId="{1AC6B765-0739-4A52-92D4-EC7B55CF51AF}"/>
          </ac:spMkLst>
        </pc:spChg>
        <pc:spChg chg="del">
          <ac:chgData name="Wilder Valencia Ocampo" userId="f4401013-8608-427f-b88b-b734e103fd28" providerId="ADAL" clId="{93AF5CCF-7F7C-47FF-9D18-72937D905E62}" dt="2019-11-07T16:34:23.607" v="121" actId="478"/>
          <ac:spMkLst>
            <pc:docMk/>
            <pc:sldMk cId="2279520585" sldId="300"/>
            <ac:spMk id="10" creationId="{8EED2A17-5835-4E75-BA10-CB9EE22C40B0}"/>
          </ac:spMkLst>
        </pc:spChg>
        <pc:spChg chg="add mod">
          <ac:chgData name="Wilder Valencia Ocampo" userId="f4401013-8608-427f-b88b-b734e103fd28" providerId="ADAL" clId="{93AF5CCF-7F7C-47FF-9D18-72937D905E62}" dt="2019-11-07T17:59:34.634" v="279" actId="1076"/>
          <ac:spMkLst>
            <pc:docMk/>
            <pc:sldMk cId="2279520585" sldId="300"/>
            <ac:spMk id="11" creationId="{2C3A8C28-CF3E-40B8-8374-F3DBB8CF9FC2}"/>
          </ac:spMkLst>
        </pc:spChg>
        <pc:spChg chg="mod">
          <ac:chgData name="Wilder Valencia Ocampo" userId="f4401013-8608-427f-b88b-b734e103fd28" providerId="ADAL" clId="{93AF5CCF-7F7C-47FF-9D18-72937D905E62}" dt="2019-11-07T17:41:52.591" v="133" actId="20577"/>
          <ac:spMkLst>
            <pc:docMk/>
            <pc:sldMk cId="2279520585" sldId="300"/>
            <ac:spMk id="13" creationId="{E49B83E7-FC01-4A36-8C8B-695E18A3EF16}"/>
          </ac:spMkLst>
        </pc:spChg>
        <pc:spChg chg="add mod">
          <ac:chgData name="Wilder Valencia Ocampo" userId="f4401013-8608-427f-b88b-b734e103fd28" providerId="ADAL" clId="{93AF5CCF-7F7C-47FF-9D18-72937D905E62}" dt="2019-11-07T17:56:46.562" v="187" actId="14100"/>
          <ac:spMkLst>
            <pc:docMk/>
            <pc:sldMk cId="2279520585" sldId="300"/>
            <ac:spMk id="14" creationId="{82178C05-8C76-49FE-AAC2-0342FE4F3A75}"/>
          </ac:spMkLst>
        </pc:spChg>
        <pc:picChg chg="del">
          <ac:chgData name="Wilder Valencia Ocampo" userId="f4401013-8608-427f-b88b-b734e103fd28" providerId="ADAL" clId="{93AF5CCF-7F7C-47FF-9D18-72937D905E62}" dt="2019-11-07T16:12:20.885" v="52" actId="478"/>
          <ac:picMkLst>
            <pc:docMk/>
            <pc:sldMk cId="2279520585" sldId="300"/>
            <ac:picMk id="4" creationId="{0FDFF5F4-ECEA-4051-9A3E-1D5F7F9800F2}"/>
          </ac:picMkLst>
        </pc:picChg>
        <pc:picChg chg="del">
          <ac:chgData name="Wilder Valencia Ocampo" userId="f4401013-8608-427f-b88b-b734e103fd28" providerId="ADAL" clId="{93AF5CCF-7F7C-47FF-9D18-72937D905E62}" dt="2019-11-07T16:12:21.632" v="53" actId="478"/>
          <ac:picMkLst>
            <pc:docMk/>
            <pc:sldMk cId="2279520585" sldId="300"/>
            <ac:picMk id="5" creationId="{7605FB0F-F3B8-4B4E-96D0-FF9E83E8DB7A}"/>
          </ac:picMkLst>
        </pc:picChg>
        <pc:cxnChg chg="mod">
          <ac:chgData name="Wilder Valencia Ocampo" userId="f4401013-8608-427f-b88b-b734e103fd28" providerId="ADAL" clId="{93AF5CCF-7F7C-47FF-9D18-72937D905E62}" dt="2019-11-07T16:34:16.563" v="120" actId="14100"/>
          <ac:cxnSpMkLst>
            <pc:docMk/>
            <pc:sldMk cId="2279520585" sldId="300"/>
            <ac:cxnSpMk id="104" creationId="{00000000-0000-0000-0000-000000000000}"/>
          </ac:cxnSpMkLst>
        </pc:cxnChg>
      </pc:sldChg>
      <pc:sldChg chg="addSp delSp modSp add modTransition">
        <pc:chgData name="Wilder Valencia Ocampo" userId="f4401013-8608-427f-b88b-b734e103fd28" providerId="ADAL" clId="{93AF5CCF-7F7C-47FF-9D18-72937D905E62}" dt="2019-11-07T18:18:18.130" v="379"/>
        <pc:sldMkLst>
          <pc:docMk/>
          <pc:sldMk cId="3151130161" sldId="301"/>
        </pc:sldMkLst>
        <pc:spChg chg="mod">
          <ac:chgData name="Wilder Valencia Ocampo" userId="f4401013-8608-427f-b88b-b734e103fd28" providerId="ADAL" clId="{93AF5CCF-7F7C-47FF-9D18-72937D905E62}" dt="2019-11-07T18:10:22.338" v="301" actId="1076"/>
          <ac:spMkLst>
            <pc:docMk/>
            <pc:sldMk cId="3151130161" sldId="301"/>
            <ac:spMk id="9" creationId="{1AC6B765-0739-4A52-92D4-EC7B55CF51AF}"/>
          </ac:spMkLst>
        </pc:spChg>
        <pc:spChg chg="add">
          <ac:chgData name="Wilder Valencia Ocampo" userId="f4401013-8608-427f-b88b-b734e103fd28" providerId="ADAL" clId="{93AF5CCF-7F7C-47FF-9D18-72937D905E62}" dt="2019-11-07T17:57:44.268" v="196"/>
          <ac:spMkLst>
            <pc:docMk/>
            <pc:sldMk cId="3151130161" sldId="301"/>
            <ac:spMk id="11" creationId="{5F54BC82-E3B0-428F-AB83-3C81E3D12DC7}"/>
          </ac:spMkLst>
        </pc:spChg>
        <pc:spChg chg="mod">
          <ac:chgData name="Wilder Valencia Ocampo" userId="f4401013-8608-427f-b88b-b734e103fd28" providerId="ADAL" clId="{93AF5CCF-7F7C-47FF-9D18-72937D905E62}" dt="2019-11-07T17:58:24.175" v="264" actId="14100"/>
          <ac:spMkLst>
            <pc:docMk/>
            <pc:sldMk cId="3151130161" sldId="301"/>
            <ac:spMk id="13" creationId="{E49B83E7-FC01-4A36-8C8B-695E18A3EF16}"/>
          </ac:spMkLst>
        </pc:spChg>
        <pc:grpChg chg="add del mod">
          <ac:chgData name="Wilder Valencia Ocampo" userId="f4401013-8608-427f-b88b-b734e103fd28" providerId="ADAL" clId="{93AF5CCF-7F7C-47FF-9D18-72937D905E62}" dt="2019-11-07T18:10:36.985" v="310"/>
          <ac:grpSpMkLst>
            <pc:docMk/>
            <pc:sldMk cId="3151130161" sldId="301"/>
            <ac:grpSpMk id="12" creationId="{9B5A83AE-6023-47A3-936F-7987F0854E54}"/>
          </ac:grpSpMkLst>
        </pc:grpChg>
        <pc:grpChg chg="add del">
          <ac:chgData name="Wilder Valencia Ocampo" userId="f4401013-8608-427f-b88b-b734e103fd28" providerId="ADAL" clId="{93AF5CCF-7F7C-47FF-9D18-72937D905E62}" dt="2019-11-07T18:10:35.646" v="308"/>
          <ac:grpSpMkLst>
            <pc:docMk/>
            <pc:sldMk cId="3151130161" sldId="301"/>
            <ac:grpSpMk id="17" creationId="{BA618652-397D-490E-A1DF-D15FAAB73F39}"/>
          </ac:grpSpMkLst>
        </pc:grpChg>
        <pc:grpChg chg="add del mod">
          <ac:chgData name="Wilder Valencia Ocampo" userId="f4401013-8608-427f-b88b-b734e103fd28" providerId="ADAL" clId="{93AF5CCF-7F7C-47FF-9D18-72937D905E62}" dt="2019-11-07T18:10:34.566" v="306"/>
          <ac:grpSpMkLst>
            <pc:docMk/>
            <pc:sldMk cId="3151130161" sldId="301"/>
            <ac:grpSpMk id="21" creationId="{C58910EB-E501-4B4A-9C88-901BF45C3E6B}"/>
          </ac:grpSpMkLst>
        </pc:grpChg>
        <pc:picChg chg="del">
          <ac:chgData name="Wilder Valencia Ocampo" userId="f4401013-8608-427f-b88b-b734e103fd28" providerId="ADAL" clId="{93AF5CCF-7F7C-47FF-9D18-72937D905E62}" dt="2019-11-07T17:57:03.887" v="190" actId="478"/>
          <ac:picMkLst>
            <pc:docMk/>
            <pc:sldMk cId="3151130161" sldId="301"/>
            <ac:picMk id="4" creationId="{0FDFF5F4-ECEA-4051-9A3E-1D5F7F9800F2}"/>
          </ac:picMkLst>
        </pc:picChg>
        <pc:picChg chg="del">
          <ac:chgData name="Wilder Valencia Ocampo" userId="f4401013-8608-427f-b88b-b734e103fd28" providerId="ADAL" clId="{93AF5CCF-7F7C-47FF-9D18-72937D905E62}" dt="2019-11-07T17:57:04.645" v="191" actId="478"/>
          <ac:picMkLst>
            <pc:docMk/>
            <pc:sldMk cId="3151130161" sldId="301"/>
            <ac:picMk id="5" creationId="{7605FB0F-F3B8-4B4E-96D0-FF9E83E8DB7A}"/>
          </ac:picMkLst>
        </pc:picChg>
        <pc:cxnChg chg="mod">
          <ac:chgData name="Wilder Valencia Ocampo" userId="f4401013-8608-427f-b88b-b734e103fd28" providerId="ADAL" clId="{93AF5CCF-7F7C-47FF-9D18-72937D905E62}" dt="2019-11-07T17:58:32.742" v="265" actId="14100"/>
          <ac:cxnSpMkLst>
            <pc:docMk/>
            <pc:sldMk cId="3151130161" sldId="301"/>
            <ac:cxnSpMk id="104" creationId="{00000000-0000-0000-0000-000000000000}"/>
          </ac:cxnSpMkLst>
        </pc:cxnChg>
      </pc:sldChg>
      <pc:sldChg chg="delSp modSp add modTransition">
        <pc:chgData name="Wilder Valencia Ocampo" userId="f4401013-8608-427f-b88b-b734e103fd28" providerId="ADAL" clId="{93AF5CCF-7F7C-47FF-9D18-72937D905E62}" dt="2019-11-07T18:18:18.130" v="379"/>
        <pc:sldMkLst>
          <pc:docMk/>
          <pc:sldMk cId="3014759908" sldId="302"/>
        </pc:sldMkLst>
        <pc:spChg chg="mod">
          <ac:chgData name="Wilder Valencia Ocampo" userId="f4401013-8608-427f-b88b-b734e103fd28" providerId="ADAL" clId="{93AF5CCF-7F7C-47FF-9D18-72937D905E62}" dt="2019-11-07T18:14:16.349" v="374" actId="5793"/>
          <ac:spMkLst>
            <pc:docMk/>
            <pc:sldMk cId="3014759908" sldId="302"/>
            <ac:spMk id="9" creationId="{1AC6B765-0739-4A52-92D4-EC7B55CF51AF}"/>
          </ac:spMkLst>
        </pc:spChg>
        <pc:spChg chg="mod">
          <ac:chgData name="Wilder Valencia Ocampo" userId="f4401013-8608-427f-b88b-b734e103fd28" providerId="ADAL" clId="{93AF5CCF-7F7C-47FF-9D18-72937D905E62}" dt="2019-11-07T18:11:36.226" v="362" actId="313"/>
          <ac:spMkLst>
            <pc:docMk/>
            <pc:sldMk cId="3014759908" sldId="302"/>
            <ac:spMk id="13" creationId="{E49B83E7-FC01-4A36-8C8B-695E18A3EF16}"/>
          </ac:spMkLst>
        </pc:spChg>
        <pc:picChg chg="del">
          <ac:chgData name="Wilder Valencia Ocampo" userId="f4401013-8608-427f-b88b-b734e103fd28" providerId="ADAL" clId="{93AF5CCF-7F7C-47FF-9D18-72937D905E62}" dt="2019-11-07T18:11:45.135" v="365" actId="478"/>
          <ac:picMkLst>
            <pc:docMk/>
            <pc:sldMk cId="3014759908" sldId="302"/>
            <ac:picMk id="4" creationId="{0FDFF5F4-ECEA-4051-9A3E-1D5F7F9800F2}"/>
          </ac:picMkLst>
        </pc:picChg>
        <pc:picChg chg="del">
          <ac:chgData name="Wilder Valencia Ocampo" userId="f4401013-8608-427f-b88b-b734e103fd28" providerId="ADAL" clId="{93AF5CCF-7F7C-47FF-9D18-72937D905E62}" dt="2019-11-07T18:11:44.308" v="364" actId="478"/>
          <ac:picMkLst>
            <pc:docMk/>
            <pc:sldMk cId="3014759908" sldId="302"/>
            <ac:picMk id="5" creationId="{7605FB0F-F3B8-4B4E-96D0-FF9E83E8DB7A}"/>
          </ac:picMkLst>
        </pc:picChg>
        <pc:cxnChg chg="mod">
          <ac:chgData name="Wilder Valencia Ocampo" userId="f4401013-8608-427f-b88b-b734e103fd28" providerId="ADAL" clId="{93AF5CCF-7F7C-47FF-9D18-72937D905E62}" dt="2019-11-07T18:11:41.764" v="363" actId="14100"/>
          <ac:cxnSpMkLst>
            <pc:docMk/>
            <pc:sldMk cId="3014759908" sldId="302"/>
            <ac:cxnSpMk id="104" creationId="{00000000-0000-0000-0000-000000000000}"/>
          </ac:cxnSpMkLst>
        </pc:cxnChg>
      </pc:sldChg>
      <pc:sldMasterChg chg="modTransition modSldLayout">
        <pc:chgData name="Wilder Valencia Ocampo" userId="f4401013-8608-427f-b88b-b734e103fd28" providerId="ADAL" clId="{93AF5CCF-7F7C-47FF-9D18-72937D905E62}" dt="2019-11-07T18:18:18.130" v="379"/>
        <pc:sldMasterMkLst>
          <pc:docMk/>
          <pc:sldMasterMk cId="0" sldId="2147483658"/>
        </pc:sldMasterMkLst>
        <pc:sldLayoutChg chg="modTransition">
          <pc:chgData name="Wilder Valencia Ocampo" userId="f4401013-8608-427f-b88b-b734e103fd28" providerId="ADAL" clId="{93AF5CCF-7F7C-47FF-9D18-72937D905E62}" dt="2019-11-07T18:18:18.130" v="379"/>
          <pc:sldLayoutMkLst>
            <pc:docMk/>
            <pc:sldMasterMk cId="0" sldId="2147483658"/>
            <pc:sldLayoutMk cId="0" sldId="2147483648"/>
          </pc:sldLayoutMkLst>
        </pc:sldLayoutChg>
        <pc:sldLayoutChg chg="modTransition">
          <pc:chgData name="Wilder Valencia Ocampo" userId="f4401013-8608-427f-b88b-b734e103fd28" providerId="ADAL" clId="{93AF5CCF-7F7C-47FF-9D18-72937D905E62}" dt="2019-11-07T18:18:18.130" v="379"/>
          <pc:sldLayoutMkLst>
            <pc:docMk/>
            <pc:sldMasterMk cId="0" sldId="2147483658"/>
            <pc:sldLayoutMk cId="0" sldId="2147483657"/>
          </pc:sldLayoutMkLst>
        </pc:sldLayoutChg>
      </pc:sldMasterChg>
    </pc:docChg>
  </pc:docChgLst>
  <pc:docChgLst>
    <pc:chgData name="Wilder Valencia Ocampo" userId="f4401013-8608-427f-b88b-b734e103fd28" providerId="ADAL" clId="{1714995D-4359-441B-81FC-88D1B61C5670}"/>
    <pc:docChg chg="undo custSel addSld modSld sldOrd">
      <pc:chgData name="Wilder Valencia Ocampo" userId="f4401013-8608-427f-b88b-b734e103fd28" providerId="ADAL" clId="{1714995D-4359-441B-81FC-88D1B61C5670}" dt="2019-11-07T22:24:22.569" v="51"/>
      <pc:docMkLst>
        <pc:docMk/>
      </pc:docMkLst>
      <pc:sldChg chg="addSp modSp">
        <pc:chgData name="Wilder Valencia Ocampo" userId="f4401013-8608-427f-b88b-b734e103fd28" providerId="ADAL" clId="{1714995D-4359-441B-81FC-88D1B61C5670}" dt="2019-11-07T19:12:02.450" v="2" actId="1076"/>
        <pc:sldMkLst>
          <pc:docMk/>
          <pc:sldMk cId="0" sldId="256"/>
        </pc:sldMkLst>
        <pc:picChg chg="add mod">
          <ac:chgData name="Wilder Valencia Ocampo" userId="f4401013-8608-427f-b88b-b734e103fd28" providerId="ADAL" clId="{1714995D-4359-441B-81FC-88D1B61C5670}" dt="2019-11-07T19:12:02.450" v="2" actId="1076"/>
          <ac:picMkLst>
            <pc:docMk/>
            <pc:sldMk cId="0" sldId="256"/>
            <ac:picMk id="1026" creationId="{DDE79F67-D4BB-4F6F-A820-FC541FF63898}"/>
          </ac:picMkLst>
        </pc:picChg>
      </pc:sldChg>
      <pc:sldChg chg="modSp">
        <pc:chgData name="Wilder Valencia Ocampo" userId="f4401013-8608-427f-b88b-b734e103fd28" providerId="ADAL" clId="{1714995D-4359-441B-81FC-88D1B61C5670}" dt="2019-11-07T22:23:37.033" v="40" actId="14100"/>
        <pc:sldMkLst>
          <pc:docMk/>
          <pc:sldMk cId="0" sldId="258"/>
        </pc:sldMkLst>
        <pc:spChg chg="mod">
          <ac:chgData name="Wilder Valencia Ocampo" userId="f4401013-8608-427f-b88b-b734e103fd28" providerId="ADAL" clId="{1714995D-4359-441B-81FC-88D1B61C5670}" dt="2019-11-07T22:23:31.918" v="39" actId="1076"/>
          <ac:spMkLst>
            <pc:docMk/>
            <pc:sldMk cId="0" sldId="258"/>
            <ac:spMk id="13" creationId="{E49B83E7-FC01-4A36-8C8B-695E18A3EF16}"/>
          </ac:spMkLst>
        </pc:spChg>
        <pc:cxnChg chg="mod">
          <ac:chgData name="Wilder Valencia Ocampo" userId="f4401013-8608-427f-b88b-b734e103fd28" providerId="ADAL" clId="{1714995D-4359-441B-81FC-88D1B61C5670}" dt="2019-11-07T22:23:24.568" v="38" actId="14100"/>
          <ac:cxnSpMkLst>
            <pc:docMk/>
            <pc:sldMk cId="0" sldId="258"/>
            <ac:cxnSpMk id="101" creationId="{00000000-0000-0000-0000-000000000000}"/>
          </ac:cxnSpMkLst>
        </pc:cxnChg>
        <pc:cxnChg chg="mod">
          <ac:chgData name="Wilder Valencia Ocampo" userId="f4401013-8608-427f-b88b-b734e103fd28" providerId="ADAL" clId="{1714995D-4359-441B-81FC-88D1B61C5670}" dt="2019-11-07T22:23:37.033" v="40" actId="14100"/>
          <ac:cxnSpMkLst>
            <pc:docMk/>
            <pc:sldMk cId="0" sldId="258"/>
            <ac:cxnSpMk id="104" creationId="{00000000-0000-0000-0000-000000000000}"/>
          </ac:cxnSpMkLst>
        </pc:cxnChg>
      </pc:sldChg>
      <pc:sldChg chg="modSp">
        <pc:chgData name="Wilder Valencia Ocampo" userId="f4401013-8608-427f-b88b-b734e103fd28" providerId="ADAL" clId="{1714995D-4359-441B-81FC-88D1B61C5670}" dt="2019-11-07T22:23:16.816" v="36" actId="14100"/>
        <pc:sldMkLst>
          <pc:docMk/>
          <pc:sldMk cId="3189680227" sldId="287"/>
        </pc:sldMkLst>
        <pc:spChg chg="mod">
          <ac:chgData name="Wilder Valencia Ocampo" userId="f4401013-8608-427f-b88b-b734e103fd28" providerId="ADAL" clId="{1714995D-4359-441B-81FC-88D1B61C5670}" dt="2019-11-07T22:23:12.740" v="35" actId="1076"/>
          <ac:spMkLst>
            <pc:docMk/>
            <pc:sldMk cId="3189680227" sldId="287"/>
            <ac:spMk id="103" creationId="{00000000-0000-0000-0000-000000000000}"/>
          </ac:spMkLst>
        </pc:spChg>
        <pc:cxnChg chg="mod">
          <ac:chgData name="Wilder Valencia Ocampo" userId="f4401013-8608-427f-b88b-b734e103fd28" providerId="ADAL" clId="{1714995D-4359-441B-81FC-88D1B61C5670}" dt="2019-11-07T22:23:06.129" v="34" actId="14100"/>
          <ac:cxnSpMkLst>
            <pc:docMk/>
            <pc:sldMk cId="3189680227" sldId="287"/>
            <ac:cxnSpMk id="101" creationId="{00000000-0000-0000-0000-000000000000}"/>
          </ac:cxnSpMkLst>
        </pc:cxnChg>
        <pc:cxnChg chg="mod">
          <ac:chgData name="Wilder Valencia Ocampo" userId="f4401013-8608-427f-b88b-b734e103fd28" providerId="ADAL" clId="{1714995D-4359-441B-81FC-88D1B61C5670}" dt="2019-11-07T22:23:16.816" v="36" actId="14100"/>
          <ac:cxnSpMkLst>
            <pc:docMk/>
            <pc:sldMk cId="3189680227" sldId="287"/>
            <ac:cxnSpMk id="104" creationId="{00000000-0000-0000-0000-000000000000}"/>
          </ac:cxnSpMkLst>
        </pc:cxnChg>
      </pc:sldChg>
      <pc:sldChg chg="ord">
        <pc:chgData name="Wilder Valencia Ocampo" userId="f4401013-8608-427f-b88b-b734e103fd28" providerId="ADAL" clId="{1714995D-4359-441B-81FC-88D1B61C5670}" dt="2019-11-07T22:13:51.605" v="7"/>
        <pc:sldMkLst>
          <pc:docMk/>
          <pc:sldMk cId="220346622" sldId="290"/>
        </pc:sldMkLst>
      </pc:sldChg>
      <pc:sldChg chg="modSp">
        <pc:chgData name="Wilder Valencia Ocampo" userId="f4401013-8608-427f-b88b-b734e103fd28" providerId="ADAL" clId="{1714995D-4359-441B-81FC-88D1B61C5670}" dt="2019-11-07T21:41:57.866" v="6" actId="1076"/>
        <pc:sldMkLst>
          <pc:docMk/>
          <pc:sldMk cId="1659627953" sldId="293"/>
        </pc:sldMkLst>
        <pc:picChg chg="mod">
          <ac:chgData name="Wilder Valencia Ocampo" userId="f4401013-8608-427f-b88b-b734e103fd28" providerId="ADAL" clId="{1714995D-4359-441B-81FC-88D1B61C5670}" dt="2019-11-07T21:41:57.866" v="6" actId="1076"/>
          <ac:picMkLst>
            <pc:docMk/>
            <pc:sldMk cId="1659627953" sldId="293"/>
            <ac:picMk id="5124" creationId="{C8EC7595-AD41-4A8D-9037-19892C3FC9D6}"/>
          </ac:picMkLst>
        </pc:picChg>
      </pc:sldChg>
      <pc:sldChg chg="modSp">
        <pc:chgData name="Wilder Valencia Ocampo" userId="f4401013-8608-427f-b88b-b734e103fd28" providerId="ADAL" clId="{1714995D-4359-441B-81FC-88D1B61C5670}" dt="2019-11-07T19:24:51.250" v="3" actId="20577"/>
        <pc:sldMkLst>
          <pc:docMk/>
          <pc:sldMk cId="817121953" sldId="295"/>
        </pc:sldMkLst>
        <pc:spChg chg="mod">
          <ac:chgData name="Wilder Valencia Ocampo" userId="f4401013-8608-427f-b88b-b734e103fd28" providerId="ADAL" clId="{1714995D-4359-441B-81FC-88D1B61C5670}" dt="2019-11-07T19:24:51.250" v="3" actId="20577"/>
          <ac:spMkLst>
            <pc:docMk/>
            <pc:sldMk cId="817121953" sldId="295"/>
            <ac:spMk id="9" creationId="{1AC6B765-0739-4A52-92D4-EC7B55CF51AF}"/>
          </ac:spMkLst>
        </pc:spChg>
      </pc:sldChg>
      <pc:sldChg chg="modSp">
        <pc:chgData name="Wilder Valencia Ocampo" userId="f4401013-8608-427f-b88b-b734e103fd28" providerId="ADAL" clId="{1714995D-4359-441B-81FC-88D1B61C5670}" dt="2019-11-07T19:25:18.599" v="5" actId="1076"/>
        <pc:sldMkLst>
          <pc:docMk/>
          <pc:sldMk cId="3980278212" sldId="297"/>
        </pc:sldMkLst>
        <pc:spChg chg="mod">
          <ac:chgData name="Wilder Valencia Ocampo" userId="f4401013-8608-427f-b88b-b734e103fd28" providerId="ADAL" clId="{1714995D-4359-441B-81FC-88D1B61C5670}" dt="2019-11-07T19:25:18.599" v="5" actId="1076"/>
          <ac:spMkLst>
            <pc:docMk/>
            <pc:sldMk cId="3980278212" sldId="297"/>
            <ac:spMk id="9" creationId="{1AC6B765-0739-4A52-92D4-EC7B55CF51AF}"/>
          </ac:spMkLst>
        </pc:spChg>
      </pc:sldChg>
      <pc:sldChg chg="modSp">
        <pc:chgData name="Wilder Valencia Ocampo" userId="f4401013-8608-427f-b88b-b734e103fd28" providerId="ADAL" clId="{1714995D-4359-441B-81FC-88D1B61C5670}" dt="2019-11-07T22:24:22.569" v="51"/>
        <pc:sldMkLst>
          <pc:docMk/>
          <pc:sldMk cId="2279520585" sldId="300"/>
        </pc:sldMkLst>
        <pc:spChg chg="mod">
          <ac:chgData name="Wilder Valencia Ocampo" userId="f4401013-8608-427f-b88b-b734e103fd28" providerId="ADAL" clId="{1714995D-4359-441B-81FC-88D1B61C5670}" dt="2019-11-07T22:24:22.569" v="51"/>
          <ac:spMkLst>
            <pc:docMk/>
            <pc:sldMk cId="2279520585" sldId="300"/>
            <ac:spMk id="14" creationId="{82178C05-8C76-49FE-AAC2-0342FE4F3A75}"/>
          </ac:spMkLst>
        </pc:spChg>
      </pc:sldChg>
      <pc:sldChg chg="modSp">
        <pc:chgData name="Wilder Valencia Ocampo" userId="f4401013-8608-427f-b88b-b734e103fd28" providerId="ADAL" clId="{1714995D-4359-441B-81FC-88D1B61C5670}" dt="2019-11-07T22:24:10.092" v="48"/>
        <pc:sldMkLst>
          <pc:docMk/>
          <pc:sldMk cId="3151130161" sldId="301"/>
        </pc:sldMkLst>
        <pc:spChg chg="mod">
          <ac:chgData name="Wilder Valencia Ocampo" userId="f4401013-8608-427f-b88b-b734e103fd28" providerId="ADAL" clId="{1714995D-4359-441B-81FC-88D1B61C5670}" dt="2019-11-07T22:24:01.217" v="43"/>
          <ac:spMkLst>
            <pc:docMk/>
            <pc:sldMk cId="3151130161" sldId="301"/>
            <ac:spMk id="9" creationId="{1AC6B765-0739-4A52-92D4-EC7B55CF51AF}"/>
          </ac:spMkLst>
        </pc:spChg>
        <pc:spChg chg="mod">
          <ac:chgData name="Wilder Valencia Ocampo" userId="f4401013-8608-427f-b88b-b734e103fd28" providerId="ADAL" clId="{1714995D-4359-441B-81FC-88D1B61C5670}" dt="2019-11-07T22:24:10.092" v="48"/>
          <ac:spMkLst>
            <pc:docMk/>
            <pc:sldMk cId="3151130161" sldId="301"/>
            <ac:spMk id="11" creationId="{5F54BC82-E3B0-428F-AB83-3C81E3D12DC7}"/>
          </ac:spMkLst>
        </pc:spChg>
      </pc:sldChg>
      <pc:sldChg chg="addSp delSp modSp add">
        <pc:chgData name="Wilder Valencia Ocampo" userId="f4401013-8608-427f-b88b-b734e103fd28" providerId="ADAL" clId="{1714995D-4359-441B-81FC-88D1B61C5670}" dt="2019-11-07T22:22:56.382" v="33" actId="1076"/>
        <pc:sldMkLst>
          <pc:docMk/>
          <pc:sldMk cId="4131564149" sldId="303"/>
        </pc:sldMkLst>
        <pc:spChg chg="del">
          <ac:chgData name="Wilder Valencia Ocampo" userId="f4401013-8608-427f-b88b-b734e103fd28" providerId="ADAL" clId="{1714995D-4359-441B-81FC-88D1B61C5670}" dt="2019-11-07T22:20:29.502" v="22" actId="478"/>
          <ac:spMkLst>
            <pc:docMk/>
            <pc:sldMk cId="4131564149" sldId="303"/>
            <ac:spMk id="9" creationId="{1AC6B765-0739-4A52-92D4-EC7B55CF51AF}"/>
          </ac:spMkLst>
        </pc:spChg>
        <pc:spChg chg="del mod">
          <ac:chgData name="Wilder Valencia Ocampo" userId="f4401013-8608-427f-b88b-b734e103fd28" providerId="ADAL" clId="{1714995D-4359-441B-81FC-88D1B61C5670}" dt="2019-11-07T22:22:18.063" v="27" actId="478"/>
          <ac:spMkLst>
            <pc:docMk/>
            <pc:sldMk cId="4131564149" sldId="303"/>
            <ac:spMk id="10" creationId="{8EED2A17-5835-4E75-BA10-CB9EE22C40B0}"/>
          </ac:spMkLst>
        </pc:spChg>
        <pc:spChg chg="mod">
          <ac:chgData name="Wilder Valencia Ocampo" userId="f4401013-8608-427f-b88b-b734e103fd28" providerId="ADAL" clId="{1714995D-4359-441B-81FC-88D1B61C5670}" dt="2019-11-07T22:22:56.382" v="33" actId="1076"/>
          <ac:spMkLst>
            <pc:docMk/>
            <pc:sldMk cId="4131564149" sldId="303"/>
            <ac:spMk id="13" creationId="{E49B83E7-FC01-4A36-8C8B-695E18A3EF16}"/>
          </ac:spMkLst>
        </pc:spChg>
        <pc:picChg chg="del">
          <ac:chgData name="Wilder Valencia Ocampo" userId="f4401013-8608-427f-b88b-b734e103fd28" providerId="ADAL" clId="{1714995D-4359-441B-81FC-88D1B61C5670}" dt="2019-11-07T22:20:30.423" v="23" actId="478"/>
          <ac:picMkLst>
            <pc:docMk/>
            <pc:sldMk cId="4131564149" sldId="303"/>
            <ac:picMk id="4" creationId="{0FDFF5F4-ECEA-4051-9A3E-1D5F7F9800F2}"/>
          </ac:picMkLst>
        </pc:picChg>
        <pc:picChg chg="del">
          <ac:chgData name="Wilder Valencia Ocampo" userId="f4401013-8608-427f-b88b-b734e103fd28" providerId="ADAL" clId="{1714995D-4359-441B-81FC-88D1B61C5670}" dt="2019-11-07T22:20:31.074" v="24" actId="478"/>
          <ac:picMkLst>
            <pc:docMk/>
            <pc:sldMk cId="4131564149" sldId="303"/>
            <ac:picMk id="5" creationId="{7605FB0F-F3B8-4B4E-96D0-FF9E83E8DB7A}"/>
          </ac:picMkLst>
        </pc:picChg>
        <pc:picChg chg="add del mod">
          <ac:chgData name="Wilder Valencia Ocampo" userId="f4401013-8608-427f-b88b-b734e103fd28" providerId="ADAL" clId="{1714995D-4359-441B-81FC-88D1B61C5670}" dt="2019-11-07T22:22:18.063" v="27" actId="478"/>
          <ac:picMkLst>
            <pc:docMk/>
            <pc:sldMk cId="4131564149" sldId="303"/>
            <ac:picMk id="2050" creationId="{B44D7227-3F36-4FC8-9978-0A3A4655111E}"/>
          </ac:picMkLst>
        </pc:picChg>
        <pc:picChg chg="add mod">
          <ac:chgData name="Wilder Valencia Ocampo" userId="f4401013-8608-427f-b88b-b734e103fd28" providerId="ADAL" clId="{1714995D-4359-441B-81FC-88D1B61C5670}" dt="2019-11-07T22:22:30.156" v="32" actId="1076"/>
          <ac:picMkLst>
            <pc:docMk/>
            <pc:sldMk cId="4131564149" sldId="303"/>
            <ac:picMk id="2052" creationId="{42D6FFF2-5F70-4F85-B7E4-BB5C441B9371}"/>
          </ac:picMkLst>
        </pc:picChg>
        <pc:cxnChg chg="mod">
          <ac:chgData name="Wilder Valencia Ocampo" userId="f4401013-8608-427f-b88b-b734e103fd28" providerId="ADAL" clId="{1714995D-4359-441B-81FC-88D1B61C5670}" dt="2019-11-07T22:20:27.645" v="21" actId="14100"/>
          <ac:cxnSpMkLst>
            <pc:docMk/>
            <pc:sldMk cId="4131564149" sldId="303"/>
            <ac:cxnSpMk id="104"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111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241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92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14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99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770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803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75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lanetachatbot.com/la-revoluci&#243;n-de-la-visi&#243;n-artificial-en-4-ejemplos-e7d438bfc8a8" TargetMode="External"/><Relationship Id="rId3" Type="http://schemas.openxmlformats.org/officeDocument/2006/relationships/hyperlink" Target="https://www.interempresas.net/Electronica/Articulos/179639-La-vision-artificial-en-la-Industria-%2040.html" TargetMode="External"/><Relationship Id="rId7" Type="http://schemas.openxmlformats.org/officeDocument/2006/relationships/hyperlink" Target="https://ciateq.repositorioinstitucional.mx/jspui/bitstream/1020/152/1/Implementacion%20de%20un%20sistema%20de%20vision%20para%20fallas.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interempresas.net/Robotica/Articulos/118622-Vision-Artificial-en-entornos-industriales.html" TargetMode="External"/><Relationship Id="rId5" Type="http://schemas.openxmlformats.org/officeDocument/2006/relationships/hyperlink" Target="https://blog.infaimon.com/sistemas-de-vision-artificial-tipos-aplicaciones/" TargetMode="External"/><Relationship Id="rId4" Type="http://schemas.openxmlformats.org/officeDocument/2006/relationships/hyperlink" Target="http://www.bcnvision.es/blog-vision-artificial/vision-artificial-logistic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drive/1JdcU4jAtjacLVU0gzi5Z4yd231kCydIz"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Subtítulo 2">
            <a:extLst>
              <a:ext uri="{FF2B5EF4-FFF2-40B4-BE49-F238E27FC236}">
                <a16:creationId xmlns:a16="http://schemas.microsoft.com/office/drawing/2014/main" id="{1C3B74B8-3A33-4D70-8661-ACDD2DF071B3}"/>
              </a:ext>
            </a:extLst>
          </p:cNvPr>
          <p:cNvSpPr txBox="1">
            <a:spLocks/>
          </p:cNvSpPr>
          <p:nvPr/>
        </p:nvSpPr>
        <p:spPr>
          <a:xfrm>
            <a:off x="5136872" y="3769899"/>
            <a:ext cx="6435192" cy="1253031"/>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dirty="0">
                <a:solidFill>
                  <a:schemeClr val="tx1"/>
                </a:solidFill>
                <a:latin typeface="Agency FB" panose="020B0503020202020204" pitchFamily="34" charset="0"/>
              </a:rPr>
              <a:t>Juan Camilo Restrepo </a:t>
            </a:r>
            <a:r>
              <a:rPr lang="es-CO" sz="3200" dirty="0" err="1">
                <a:solidFill>
                  <a:schemeClr val="tx1"/>
                </a:solidFill>
                <a:latin typeface="Agency FB" panose="020B0503020202020204" pitchFamily="34" charset="0"/>
              </a:rPr>
              <a:t>Velez</a:t>
            </a:r>
            <a:endParaRPr lang="es-CO" sz="3200" dirty="0">
              <a:solidFill>
                <a:schemeClr val="tx1"/>
              </a:solidFill>
              <a:latin typeface="Agency FB" panose="020B0503020202020204" pitchFamily="34" charset="0"/>
            </a:endParaRPr>
          </a:p>
          <a:p>
            <a:r>
              <a:rPr lang="es-CO" sz="3200" dirty="0">
                <a:solidFill>
                  <a:schemeClr val="tx1"/>
                </a:solidFill>
                <a:latin typeface="Agency FB" panose="020B0503020202020204" pitchFamily="34" charset="0"/>
              </a:rPr>
              <a:t>Wilder Valencia Ocampo</a:t>
            </a:r>
          </a:p>
          <a:p>
            <a:r>
              <a:rPr lang="es-CO" sz="3200" dirty="0">
                <a:solidFill>
                  <a:schemeClr val="tx1"/>
                </a:solidFill>
                <a:latin typeface="Agency FB" panose="020B0503020202020204" pitchFamily="34" charset="0"/>
              </a:rPr>
              <a:t>Emerson </a:t>
            </a:r>
            <a:r>
              <a:rPr lang="es-CO" sz="3200" dirty="0" err="1">
                <a:solidFill>
                  <a:schemeClr val="tx1"/>
                </a:solidFill>
                <a:latin typeface="Agency FB" panose="020B0503020202020204" pitchFamily="34" charset="0"/>
              </a:rPr>
              <a:t>Alvarez</a:t>
            </a:r>
            <a:endParaRPr lang="es-CO" sz="3200" dirty="0">
              <a:solidFill>
                <a:schemeClr val="tx1"/>
              </a:solidFill>
              <a:latin typeface="Agency FB" panose="020B0503020202020204" pitchFamily="34" charset="0"/>
            </a:endParaRPr>
          </a:p>
        </p:txBody>
      </p:sp>
      <p:pic>
        <p:nvPicPr>
          <p:cNvPr id="1026" name="Picture 2" descr="Resultado de imagen para upb png">
            <a:extLst>
              <a:ext uri="{FF2B5EF4-FFF2-40B4-BE49-F238E27FC236}">
                <a16:creationId xmlns:a16="http://schemas.microsoft.com/office/drawing/2014/main" id="{DDE79F67-D4BB-4F6F-A820-FC541FF63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0376"/>
            <a:ext cx="1632076" cy="163207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7BD4CFFA-F3B3-4CFF-8110-D817592291DB}"/>
              </a:ext>
            </a:extLst>
          </p:cNvPr>
          <p:cNvSpPr/>
          <p:nvPr/>
        </p:nvSpPr>
        <p:spPr>
          <a:xfrm>
            <a:off x="1828801" y="604684"/>
            <a:ext cx="5611761" cy="2308324"/>
          </a:xfrm>
          <a:prstGeom prst="rect">
            <a:avLst/>
          </a:prstGeom>
        </p:spPr>
        <p:txBody>
          <a:bodyPr wrap="square">
            <a:spAutoFit/>
          </a:bodyPr>
          <a:lstStyle/>
          <a:p>
            <a:pPr algn="ctr"/>
            <a:r>
              <a:rPr lang="es-ES" sz="4800" b="1" dirty="0">
                <a:latin typeface="Agency FB" panose="020B0503020202020204" pitchFamily="34" charset="0"/>
                <a:ea typeface="Times New Roman" panose="02020603050405020304" pitchFamily="18" charset="0"/>
              </a:rPr>
              <a:t>Proyecto investigativo: Clasificación de alimentos verdes y rojos</a:t>
            </a:r>
            <a:endParaRPr lang="es-CO" b="1" dirty="0">
              <a:latin typeface="Agency FB" panose="020B05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4457700" y="739396"/>
            <a:ext cx="46863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41872" y="179496"/>
            <a:ext cx="3594384"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WEBGRAFÍA</a:t>
            </a:r>
            <a:r>
              <a:rPr lang="es-CO" sz="5500" dirty="0"/>
              <a:t> </a:t>
            </a:r>
            <a:endParaRPr lang="es-ES" sz="5500" dirty="0"/>
          </a:p>
        </p:txBody>
      </p:sp>
      <p:sp>
        <p:nvSpPr>
          <p:cNvPr id="10" name="Google Shape;100;p14">
            <a:extLst>
              <a:ext uri="{FF2B5EF4-FFF2-40B4-BE49-F238E27FC236}">
                <a16:creationId xmlns:a16="http://schemas.microsoft.com/office/drawing/2014/main" id="{8EED2A17-5835-4E75-BA10-CB9EE22C40B0}"/>
              </a:ext>
            </a:extLst>
          </p:cNvPr>
          <p:cNvSpPr txBox="1">
            <a:spLocks/>
          </p:cNvSpPr>
          <p:nvPr/>
        </p:nvSpPr>
        <p:spPr>
          <a:xfrm>
            <a:off x="406703" y="2571750"/>
            <a:ext cx="8443999" cy="2170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None/>
            </a:pPr>
            <a:endParaRPr lang="es-ES" b="1" dirty="0"/>
          </a:p>
        </p:txBody>
      </p:sp>
      <p:sp>
        <p:nvSpPr>
          <p:cNvPr id="9" name="Google Shape;100;p14">
            <a:extLst>
              <a:ext uri="{FF2B5EF4-FFF2-40B4-BE49-F238E27FC236}">
                <a16:creationId xmlns:a16="http://schemas.microsoft.com/office/drawing/2014/main" id="{1AC6B765-0739-4A52-92D4-EC7B55CF51AF}"/>
              </a:ext>
            </a:extLst>
          </p:cNvPr>
          <p:cNvSpPr txBox="1">
            <a:spLocks/>
          </p:cNvSpPr>
          <p:nvPr/>
        </p:nvSpPr>
        <p:spPr>
          <a:xfrm>
            <a:off x="385437" y="1294646"/>
            <a:ext cx="8563306" cy="3669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lvl="0"/>
            <a:r>
              <a:rPr lang="en-US" sz="1200" dirty="0"/>
              <a:t>La </a:t>
            </a:r>
            <a:r>
              <a:rPr lang="en-US" sz="1200" dirty="0" err="1"/>
              <a:t>visión</a:t>
            </a:r>
            <a:r>
              <a:rPr lang="en-US" sz="1200" dirty="0"/>
              <a:t> artificial </a:t>
            </a:r>
            <a:r>
              <a:rPr lang="en-US" sz="1200" dirty="0" err="1"/>
              <a:t>en</a:t>
            </a:r>
            <a:r>
              <a:rPr lang="en-US" sz="1200" dirty="0"/>
              <a:t> la </a:t>
            </a:r>
            <a:r>
              <a:rPr lang="en-US" sz="1200" dirty="0" err="1"/>
              <a:t>Industria</a:t>
            </a:r>
            <a:r>
              <a:rPr lang="en-US" sz="1200" dirty="0"/>
              <a:t> 4.0. (2019). Retrieved 12 November 2019, from </a:t>
            </a:r>
            <a:r>
              <a:rPr lang="en-US" sz="1200" u="sng" dirty="0">
                <a:hlinkClick r:id="rId3"/>
              </a:rPr>
              <a:t>https://www.interempresas.net/Electronica/Articulos/179639-La-vision-artificial-en-la-Industria- 40.html</a:t>
            </a:r>
            <a:endParaRPr lang="es-CO" sz="1200" dirty="0"/>
          </a:p>
          <a:p>
            <a:pPr lvl="0"/>
            <a:r>
              <a:rPr lang="en-US" sz="1200" dirty="0" err="1"/>
              <a:t>Soluciones</a:t>
            </a:r>
            <a:r>
              <a:rPr lang="en-US" sz="1200" dirty="0"/>
              <a:t> de </a:t>
            </a:r>
            <a:r>
              <a:rPr lang="en-US" sz="1200" dirty="0" err="1"/>
              <a:t>visión</a:t>
            </a:r>
            <a:r>
              <a:rPr lang="en-US" sz="1200" dirty="0"/>
              <a:t> artificial para la </a:t>
            </a:r>
            <a:r>
              <a:rPr lang="en-US" sz="1200" dirty="0" err="1"/>
              <a:t>industria</a:t>
            </a:r>
            <a:r>
              <a:rPr lang="en-US" sz="1200" dirty="0"/>
              <a:t> </a:t>
            </a:r>
            <a:r>
              <a:rPr lang="en-US" sz="1200" dirty="0" err="1"/>
              <a:t>logística</a:t>
            </a:r>
            <a:r>
              <a:rPr lang="en-US" sz="1200" dirty="0"/>
              <a:t> - Blog de </a:t>
            </a:r>
            <a:r>
              <a:rPr lang="en-US" sz="1200" dirty="0" err="1"/>
              <a:t>Bcnvision</a:t>
            </a:r>
            <a:r>
              <a:rPr lang="en-US" sz="1200" dirty="0"/>
              <a:t>. (2019). Retrieved 12 November 2019, from </a:t>
            </a:r>
            <a:r>
              <a:rPr lang="en-US" sz="1200" u="sng" dirty="0">
                <a:hlinkClick r:id="rId4"/>
              </a:rPr>
              <a:t>http://www.bcnvision.es/blog-vision-artificial/vision-artificial-logistica/</a:t>
            </a:r>
            <a:r>
              <a:rPr lang="en-US" sz="1200" dirty="0"/>
              <a:t> </a:t>
            </a:r>
            <a:endParaRPr lang="es-CO" sz="1200" dirty="0"/>
          </a:p>
          <a:p>
            <a:pPr lvl="0"/>
            <a:r>
              <a:rPr lang="en-US" sz="1200" dirty="0" err="1"/>
              <a:t>Soluciones</a:t>
            </a:r>
            <a:r>
              <a:rPr lang="en-US" sz="1200" dirty="0"/>
              <a:t> de </a:t>
            </a:r>
            <a:r>
              <a:rPr lang="en-US" sz="1200" dirty="0" err="1"/>
              <a:t>visión</a:t>
            </a:r>
            <a:r>
              <a:rPr lang="en-US" sz="1200" dirty="0"/>
              <a:t> artificial para la </a:t>
            </a:r>
            <a:r>
              <a:rPr lang="en-US" sz="1200" dirty="0" err="1"/>
              <a:t>industria</a:t>
            </a:r>
            <a:r>
              <a:rPr lang="en-US" sz="1200" dirty="0"/>
              <a:t> </a:t>
            </a:r>
            <a:r>
              <a:rPr lang="en-US" sz="1200" dirty="0" err="1"/>
              <a:t>logística</a:t>
            </a:r>
            <a:r>
              <a:rPr lang="en-US" sz="1200" dirty="0"/>
              <a:t>. (2019). Retrieved 12 November 2019, from https://www.interempresas.net/Robotica/Articulos/161398-Soluciones-de-vision-artificial-para-la-industria-logistica.html</a:t>
            </a:r>
            <a:endParaRPr lang="es-CO" sz="1200" dirty="0"/>
          </a:p>
          <a:p>
            <a:pPr lvl="0"/>
            <a:r>
              <a:rPr lang="en-US" sz="1200" dirty="0" err="1"/>
              <a:t>Sistemas</a:t>
            </a:r>
            <a:r>
              <a:rPr lang="en-US" sz="1200" dirty="0"/>
              <a:t> de </a:t>
            </a:r>
            <a:r>
              <a:rPr lang="en-US" sz="1200" dirty="0" err="1"/>
              <a:t>visión</a:t>
            </a:r>
            <a:r>
              <a:rPr lang="en-US" sz="1200" dirty="0"/>
              <a:t> artificial: </a:t>
            </a:r>
            <a:r>
              <a:rPr lang="en-US" sz="1200" dirty="0" err="1"/>
              <a:t>tipos</a:t>
            </a:r>
            <a:r>
              <a:rPr lang="en-US" sz="1200" dirty="0"/>
              <a:t> y </a:t>
            </a:r>
            <a:r>
              <a:rPr lang="en-US" sz="1200" dirty="0" err="1"/>
              <a:t>aplicaciones</a:t>
            </a:r>
            <a:r>
              <a:rPr lang="en-US" sz="1200" dirty="0"/>
              <a:t>. (2019). Retrieved 12 November 2019, from </a:t>
            </a:r>
            <a:r>
              <a:rPr lang="en-US" sz="1200" u="sng" dirty="0">
                <a:hlinkClick r:id="rId5"/>
              </a:rPr>
              <a:t>https://blog.infaimon.com/sistemas-de-vision-artificial-tipos-aplicaciones/</a:t>
            </a:r>
            <a:r>
              <a:rPr lang="en-US" sz="1200" dirty="0"/>
              <a:t> </a:t>
            </a:r>
            <a:endParaRPr lang="es-CO" sz="1200" dirty="0"/>
          </a:p>
          <a:p>
            <a:pPr lvl="0"/>
            <a:r>
              <a:rPr lang="en-US" sz="1200" dirty="0" err="1"/>
              <a:t>Visión</a:t>
            </a:r>
            <a:r>
              <a:rPr lang="en-US" sz="1200" dirty="0"/>
              <a:t> Artificial </a:t>
            </a:r>
            <a:r>
              <a:rPr lang="en-US" sz="1200" dirty="0" err="1"/>
              <a:t>en</a:t>
            </a:r>
            <a:r>
              <a:rPr lang="en-US" sz="1200" dirty="0"/>
              <a:t> </a:t>
            </a:r>
            <a:r>
              <a:rPr lang="en-US" sz="1200" dirty="0" err="1"/>
              <a:t>entornos</a:t>
            </a:r>
            <a:r>
              <a:rPr lang="en-US" sz="1200" dirty="0"/>
              <a:t> </a:t>
            </a:r>
            <a:r>
              <a:rPr lang="en-US" sz="1200" dirty="0" err="1"/>
              <a:t>industriales</a:t>
            </a:r>
            <a:r>
              <a:rPr lang="en-US" sz="1200" dirty="0"/>
              <a:t>. (2019). Retrieved 12 November 2019, from </a:t>
            </a:r>
            <a:r>
              <a:rPr lang="en-US" sz="1200" u="sng" dirty="0">
                <a:hlinkClick r:id="rId6"/>
              </a:rPr>
              <a:t>https://www.interempresas.net/Robotica/Articulos/118622-Vision-Artificial-en-entornos-industriales.html</a:t>
            </a:r>
            <a:r>
              <a:rPr lang="en-US" sz="1200" dirty="0"/>
              <a:t> </a:t>
            </a:r>
            <a:endParaRPr lang="es-CO" sz="1200" dirty="0"/>
          </a:p>
          <a:p>
            <a:pPr lvl="0"/>
            <a:r>
              <a:rPr lang="en-US" sz="1200" dirty="0"/>
              <a:t>(2019). Retrieved 12 November 2019, from </a:t>
            </a:r>
            <a:r>
              <a:rPr lang="en-US" sz="1200" u="sng" dirty="0">
                <a:hlinkClick r:id="rId7"/>
              </a:rPr>
              <a:t>https://ciateq.repositorioinstitucional.mx/jspui/bitstream/1020/152/1/Implementacion%20de%20un%20sistema%20de%20vision%20para%20fallas.pdf</a:t>
            </a:r>
            <a:r>
              <a:rPr lang="en-US" sz="1200" dirty="0"/>
              <a:t> </a:t>
            </a:r>
            <a:endParaRPr lang="es-CO" sz="1200" dirty="0"/>
          </a:p>
          <a:p>
            <a:pPr lvl="0"/>
            <a:r>
              <a:rPr lang="en-US" sz="1200" dirty="0"/>
              <a:t>La </a:t>
            </a:r>
            <a:r>
              <a:rPr lang="en-US" sz="1200" dirty="0" err="1"/>
              <a:t>revolución</a:t>
            </a:r>
            <a:r>
              <a:rPr lang="en-US" sz="1200" dirty="0"/>
              <a:t> de la </a:t>
            </a:r>
            <a:r>
              <a:rPr lang="en-US" sz="1200" dirty="0" err="1"/>
              <a:t>visión</a:t>
            </a:r>
            <a:r>
              <a:rPr lang="en-US" sz="1200" dirty="0"/>
              <a:t> artificial </a:t>
            </a:r>
            <a:r>
              <a:rPr lang="en-US" sz="1200" dirty="0" err="1"/>
              <a:t>en</a:t>
            </a:r>
            <a:r>
              <a:rPr lang="en-US" sz="1200" dirty="0"/>
              <a:t> 4 </a:t>
            </a:r>
            <a:r>
              <a:rPr lang="en-US" sz="1200" dirty="0" err="1"/>
              <a:t>ejemplos</a:t>
            </a:r>
            <a:r>
              <a:rPr lang="en-US" sz="1200" dirty="0"/>
              <a:t>. (2019). Retrieved 12 November 2019, from </a:t>
            </a:r>
            <a:r>
              <a:rPr lang="en-US" sz="1200" u="sng" dirty="0">
                <a:hlinkClick r:id="rId8"/>
              </a:rPr>
              <a:t>https://planetachatbot.com/la-revolución-de-la-visión-artificial-en-4-ejemplos-e7d438bfc8a8</a:t>
            </a:r>
            <a:r>
              <a:rPr lang="en-US" sz="1200" dirty="0"/>
              <a:t> </a:t>
            </a:r>
            <a:endParaRPr lang="es-CO" sz="1200" dirty="0"/>
          </a:p>
          <a:p>
            <a:pPr marL="0" indent="0">
              <a:buNone/>
            </a:pPr>
            <a:br>
              <a:rPr lang="es-ES" dirty="0"/>
            </a:br>
            <a:endParaRPr lang="es-ES" b="1" dirty="0"/>
          </a:p>
        </p:txBody>
      </p:sp>
    </p:spTree>
    <p:extLst>
      <p:ext uri="{BB962C8B-B14F-4D97-AF65-F5344CB8AC3E}">
        <p14:creationId xmlns:p14="http://schemas.microsoft.com/office/powerpoint/2010/main" val="301475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423956" y="1314645"/>
            <a:ext cx="4347147" cy="3432499"/>
          </a:xfrm>
          <a:prstGeom prst="rect">
            <a:avLst/>
          </a:prstGeom>
        </p:spPr>
        <p:txBody>
          <a:bodyPr spcFirstLastPara="1" wrap="square" lIns="91425" tIns="91425" rIns="91425" bIns="91425" anchor="t" anchorCtr="0">
            <a:noAutofit/>
          </a:bodyPr>
          <a:lstStyle/>
          <a:p>
            <a:pPr marL="76200" indent="0">
              <a:buNone/>
            </a:pPr>
            <a:r>
              <a:rPr lang="es-ES" sz="2000" dirty="0"/>
              <a:t>La Industria 4.0 representa una evolución en los procesos de fabricación al incorporar las nuevas metodologías digitales de que se disponen en la actualidad. En consecuencia, es indispensable para cualquier compañía industrial sumarse a dicha evolución con el objetivo de no perder su nivel de competitividad y como resultado no quedar en breve fuera de mercado.</a:t>
            </a:r>
            <a:endParaRPr lang="es-CO" sz="2000" dirty="0"/>
          </a:p>
          <a:p>
            <a:pPr marL="0" lvl="0" indent="0" algn="l" rtl="0">
              <a:spcBef>
                <a:spcPts val="600"/>
              </a:spcBef>
              <a:spcAft>
                <a:spcPts val="0"/>
              </a:spcAft>
              <a:buNone/>
            </a:pPr>
            <a:endParaRPr b="1" dirty="0"/>
          </a:p>
        </p:txBody>
      </p:sp>
      <p:cxnSp>
        <p:nvCxnSpPr>
          <p:cNvPr id="101" name="Google Shape;101;p14"/>
          <p:cNvCxnSpPr>
            <a:cxnSpLocks/>
          </p:cNvCxnSpPr>
          <p:nvPr/>
        </p:nvCxnSpPr>
        <p:spPr>
          <a:xfrm>
            <a:off x="-25800" y="734746"/>
            <a:ext cx="1197375"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1278056" y="99153"/>
            <a:ext cx="5365631" cy="1159800"/>
          </a:xfrm>
          <a:prstGeom prst="rect">
            <a:avLst/>
          </a:prstGeom>
        </p:spPr>
        <p:txBody>
          <a:bodyPr spcFirstLastPara="1" wrap="square" lIns="91425" tIns="91425" rIns="91425" bIns="91425" anchor="ctr" anchorCtr="0">
            <a:noAutofit/>
          </a:bodyPr>
          <a:lstStyle/>
          <a:p>
            <a:pPr lvl="0"/>
            <a:r>
              <a:rPr lang="es-CO" sz="5000" dirty="0"/>
              <a:t>INTRODUCCIÓN</a:t>
            </a:r>
            <a:r>
              <a:rPr lang="en" sz="5000" dirty="0"/>
              <a:t> </a:t>
            </a:r>
            <a:endParaRPr sz="5000" dirty="0"/>
          </a:p>
        </p:txBody>
      </p:sp>
      <p:cxnSp>
        <p:nvCxnSpPr>
          <p:cNvPr id="104" name="Google Shape;104;p14"/>
          <p:cNvCxnSpPr>
            <a:cxnSpLocks/>
          </p:cNvCxnSpPr>
          <p:nvPr/>
        </p:nvCxnSpPr>
        <p:spPr>
          <a:xfrm>
            <a:off x="5722144" y="734746"/>
            <a:ext cx="3421856" cy="465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pic>
        <p:nvPicPr>
          <p:cNvPr id="1026" name="Picture 2" descr="foto">
            <a:extLst>
              <a:ext uri="{FF2B5EF4-FFF2-40B4-BE49-F238E27FC236}">
                <a16:creationId xmlns:a16="http://schemas.microsoft.com/office/drawing/2014/main" id="{BADB4B96-B548-490D-90A7-85F382D22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529" y="1714217"/>
            <a:ext cx="3892070" cy="222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968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497748"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8635181" y="739396"/>
            <a:ext cx="508819" cy="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560440" y="154846"/>
            <a:ext cx="8303342"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ES" sz="5000" dirty="0"/>
              <a:t>DESCRIPCIÓN DEL PROBLEMA</a:t>
            </a:r>
          </a:p>
        </p:txBody>
      </p:sp>
      <p:sp>
        <p:nvSpPr>
          <p:cNvPr id="9" name="Google Shape;100;p14">
            <a:extLst>
              <a:ext uri="{FF2B5EF4-FFF2-40B4-BE49-F238E27FC236}">
                <a16:creationId xmlns:a16="http://schemas.microsoft.com/office/drawing/2014/main" id="{A249F0D0-3B10-4E32-8E1F-01B9B6C3C571}"/>
              </a:ext>
            </a:extLst>
          </p:cNvPr>
          <p:cNvSpPr txBox="1">
            <a:spLocks/>
          </p:cNvSpPr>
          <p:nvPr/>
        </p:nvSpPr>
        <p:spPr>
          <a:xfrm>
            <a:off x="423956" y="1314645"/>
            <a:ext cx="4619992" cy="3432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76200" indent="0">
              <a:buNone/>
            </a:pPr>
            <a:r>
              <a:rPr lang="es-ES" b="1" dirty="0"/>
              <a:t>Contexto: </a:t>
            </a:r>
            <a:r>
              <a:rPr lang="es-ES" dirty="0"/>
              <a:t>Todas las industrias requieren de procesos de logística e identificación de cada una de las partes y productos implicados en su trabajo. Es en este campo donde la visión artificial industrial cumple un papel predominante, ya que se adapta a las necesidades concretas de cada industria</a:t>
            </a:r>
            <a:endParaRPr lang="es-ES" sz="2000" dirty="0"/>
          </a:p>
          <a:p>
            <a:pPr marL="0" indent="0">
              <a:buFont typeface="Quattrocento Sans"/>
              <a:buNone/>
            </a:pPr>
            <a:endParaRPr lang="es-ES" b="1" dirty="0"/>
          </a:p>
        </p:txBody>
      </p:sp>
      <p:pic>
        <p:nvPicPr>
          <p:cNvPr id="2050" name="Picture 2" descr="Resultado de imagen para industria de alimentos">
            <a:extLst>
              <a:ext uri="{FF2B5EF4-FFF2-40B4-BE49-F238E27FC236}">
                <a16:creationId xmlns:a16="http://schemas.microsoft.com/office/drawing/2014/main" id="{EA3560AD-0ED0-484E-B3B4-7861E28D7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131" y="2154140"/>
            <a:ext cx="3861845" cy="175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497748"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8635181" y="739396"/>
            <a:ext cx="508819" cy="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560440" y="154846"/>
            <a:ext cx="8303342"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ES" sz="5000" dirty="0"/>
              <a:t>DESCRIPCIÓN DEL PROBLEMA</a:t>
            </a:r>
          </a:p>
        </p:txBody>
      </p:sp>
      <p:sp>
        <p:nvSpPr>
          <p:cNvPr id="9" name="Google Shape;100;p14">
            <a:extLst>
              <a:ext uri="{FF2B5EF4-FFF2-40B4-BE49-F238E27FC236}">
                <a16:creationId xmlns:a16="http://schemas.microsoft.com/office/drawing/2014/main" id="{A249F0D0-3B10-4E32-8E1F-01B9B6C3C571}"/>
              </a:ext>
            </a:extLst>
          </p:cNvPr>
          <p:cNvSpPr txBox="1">
            <a:spLocks/>
          </p:cNvSpPr>
          <p:nvPr/>
        </p:nvSpPr>
        <p:spPr>
          <a:xfrm>
            <a:off x="423956" y="1314645"/>
            <a:ext cx="4619992" cy="3432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76200" indent="0">
              <a:buNone/>
            </a:pPr>
            <a:r>
              <a:rPr lang="es-ES" b="1" dirty="0"/>
              <a:t>Problema: </a:t>
            </a:r>
            <a:r>
              <a:rPr lang="es-ES" sz="2000" dirty="0"/>
              <a:t>Es común observar en una planta de alimentos, cientos de miles de productos desfilando por sus líneas de producción. En este sentido, se ha implementado la solución con personas que siempre están pendientes de las frutas para saber en qué clase va, pero esto resulta costoso y ineficiente, ya que implica tener personal todo el tiempo viendo las frutas sin lugar a distracciones.</a:t>
            </a:r>
            <a:endParaRPr lang="es-CO" sz="2000" dirty="0"/>
          </a:p>
          <a:p>
            <a:pPr marL="76200" indent="0">
              <a:buNone/>
            </a:pPr>
            <a:endParaRPr lang="es-ES" b="1" dirty="0"/>
          </a:p>
        </p:txBody>
      </p:sp>
      <p:pic>
        <p:nvPicPr>
          <p:cNvPr id="3074" name="Picture 2" descr="Resultado de imagen para clasificacion vision artificial">
            <a:extLst>
              <a:ext uri="{FF2B5EF4-FFF2-40B4-BE49-F238E27FC236}">
                <a16:creationId xmlns:a16="http://schemas.microsoft.com/office/drawing/2014/main" id="{0EBF6F8F-825E-4152-80B8-243E80DE3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437" y="2001623"/>
            <a:ext cx="3795345" cy="182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32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7272338" y="734746"/>
            <a:ext cx="1871662" cy="465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51724" y="117963"/>
            <a:ext cx="634202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SOLUCIÓN PLANTEADA</a:t>
            </a:r>
            <a:endParaRPr lang="es-ES" sz="5000" dirty="0"/>
          </a:p>
        </p:txBody>
      </p:sp>
      <p:sp>
        <p:nvSpPr>
          <p:cNvPr id="10" name="Google Shape;100;p14">
            <a:extLst>
              <a:ext uri="{FF2B5EF4-FFF2-40B4-BE49-F238E27FC236}">
                <a16:creationId xmlns:a16="http://schemas.microsoft.com/office/drawing/2014/main" id="{8EED2A17-5835-4E75-BA10-CB9EE22C40B0}"/>
              </a:ext>
            </a:extLst>
          </p:cNvPr>
          <p:cNvSpPr txBox="1">
            <a:spLocks/>
          </p:cNvSpPr>
          <p:nvPr/>
        </p:nvSpPr>
        <p:spPr>
          <a:xfrm>
            <a:off x="4904962" y="1111111"/>
            <a:ext cx="3929323" cy="3427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None/>
            </a:pPr>
            <a:r>
              <a:rPr lang="es-ES" sz="2000" dirty="0"/>
              <a:t>Las implementaciones de sistemas de visión artificial cada vez son más importantes para centros de logística, distribución y almacenes, gracias a la automatización de los procesos visuales de control, trazabilidad y manipulación de productos.</a:t>
            </a:r>
          </a:p>
          <a:p>
            <a:pPr marL="0" indent="0">
              <a:buNone/>
            </a:pPr>
            <a:r>
              <a:rPr lang="es-ES" sz="2000" dirty="0">
                <a:hlinkClick r:id="rId3"/>
              </a:rPr>
              <a:t>Código al código </a:t>
            </a:r>
            <a:endParaRPr lang="es-CO" sz="2000" dirty="0"/>
          </a:p>
          <a:p>
            <a:pPr marL="0" indent="0">
              <a:buNone/>
            </a:pPr>
            <a:endParaRPr lang="es-ES" b="1" dirty="0"/>
          </a:p>
        </p:txBody>
      </p:sp>
      <p:pic>
        <p:nvPicPr>
          <p:cNvPr id="6" name="Imagen 5">
            <a:extLst>
              <a:ext uri="{FF2B5EF4-FFF2-40B4-BE49-F238E27FC236}">
                <a16:creationId xmlns:a16="http://schemas.microsoft.com/office/drawing/2014/main" id="{BD885E5D-F8C4-4485-A93F-32509B727596}"/>
              </a:ext>
            </a:extLst>
          </p:cNvPr>
          <p:cNvPicPr>
            <a:picLocks noChangeAspect="1"/>
          </p:cNvPicPr>
          <p:nvPr/>
        </p:nvPicPr>
        <p:blipFill>
          <a:blip r:embed="rId4"/>
          <a:stretch>
            <a:fillRect/>
          </a:stretch>
        </p:blipFill>
        <p:spPr>
          <a:xfrm>
            <a:off x="1679223" y="1390917"/>
            <a:ext cx="1924302" cy="3488332"/>
          </a:xfrm>
          <a:prstGeom prst="rect">
            <a:avLst/>
          </a:prstGeom>
        </p:spPr>
      </p:pic>
    </p:spTree>
    <p:extLst>
      <p:ext uri="{BB962C8B-B14F-4D97-AF65-F5344CB8AC3E}">
        <p14:creationId xmlns:p14="http://schemas.microsoft.com/office/powerpoint/2010/main" val="213359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7272338" y="734746"/>
            <a:ext cx="1871662" cy="465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51724" y="117963"/>
            <a:ext cx="634202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SOLUCIÓN PLANTEADA</a:t>
            </a:r>
            <a:endParaRPr lang="es-ES" sz="5000" dirty="0"/>
          </a:p>
        </p:txBody>
      </p:sp>
      <p:pic>
        <p:nvPicPr>
          <p:cNvPr id="2" name="Imagen 1">
            <a:extLst>
              <a:ext uri="{FF2B5EF4-FFF2-40B4-BE49-F238E27FC236}">
                <a16:creationId xmlns:a16="http://schemas.microsoft.com/office/drawing/2014/main" id="{4BC488C2-734A-440B-9044-AF11C8B4CA2B}"/>
              </a:ext>
            </a:extLst>
          </p:cNvPr>
          <p:cNvPicPr>
            <a:picLocks noChangeAspect="1"/>
          </p:cNvPicPr>
          <p:nvPr/>
        </p:nvPicPr>
        <p:blipFill rotWithShape="1">
          <a:blip r:embed="rId3"/>
          <a:srcRect r="815"/>
          <a:stretch/>
        </p:blipFill>
        <p:spPr>
          <a:xfrm>
            <a:off x="1150862" y="1325273"/>
            <a:ext cx="6633365" cy="3623610"/>
          </a:xfrm>
          <a:prstGeom prst="rect">
            <a:avLst/>
          </a:prstGeom>
        </p:spPr>
      </p:pic>
    </p:spTree>
    <p:extLst>
      <p:ext uri="{BB962C8B-B14F-4D97-AF65-F5344CB8AC3E}">
        <p14:creationId xmlns:p14="http://schemas.microsoft.com/office/powerpoint/2010/main" val="327983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7272338" y="734746"/>
            <a:ext cx="1871662" cy="465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51724" y="117963"/>
            <a:ext cx="634202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SOLUCIÓN PLANTEADA</a:t>
            </a:r>
            <a:endParaRPr lang="es-ES" sz="5000" dirty="0"/>
          </a:p>
        </p:txBody>
      </p:sp>
      <p:pic>
        <p:nvPicPr>
          <p:cNvPr id="14" name="Imagen 13" descr="Imagen que contiene foto, tabla, diferente, comida&#10;&#10;Descripción generada automáticamente">
            <a:extLst>
              <a:ext uri="{FF2B5EF4-FFF2-40B4-BE49-F238E27FC236}">
                <a16:creationId xmlns:a16="http://schemas.microsoft.com/office/drawing/2014/main" id="{D21AD9AA-04D6-41CC-8788-375B02BB6E89}"/>
              </a:ext>
            </a:extLst>
          </p:cNvPr>
          <p:cNvPicPr>
            <a:picLocks noChangeAspect="1"/>
          </p:cNvPicPr>
          <p:nvPr/>
        </p:nvPicPr>
        <p:blipFill>
          <a:blip r:embed="rId3"/>
          <a:stretch>
            <a:fillRect/>
          </a:stretch>
        </p:blipFill>
        <p:spPr>
          <a:xfrm>
            <a:off x="961257" y="1695166"/>
            <a:ext cx="3803897" cy="2359106"/>
          </a:xfrm>
          <a:prstGeom prst="rect">
            <a:avLst/>
          </a:prstGeom>
        </p:spPr>
      </p:pic>
      <p:pic>
        <p:nvPicPr>
          <p:cNvPr id="16" name="Imagen 15" descr="Imagen que contiene tabla, comida, diferente, montón&#10;&#10;Descripción generada automáticamente">
            <a:extLst>
              <a:ext uri="{FF2B5EF4-FFF2-40B4-BE49-F238E27FC236}">
                <a16:creationId xmlns:a16="http://schemas.microsoft.com/office/drawing/2014/main" id="{EC008809-8083-4DA0-91C8-BCCC84E2D473}"/>
              </a:ext>
            </a:extLst>
          </p:cNvPr>
          <p:cNvPicPr>
            <a:picLocks noChangeAspect="1"/>
          </p:cNvPicPr>
          <p:nvPr/>
        </p:nvPicPr>
        <p:blipFill>
          <a:blip r:embed="rId4"/>
          <a:stretch>
            <a:fillRect/>
          </a:stretch>
        </p:blipFill>
        <p:spPr>
          <a:xfrm>
            <a:off x="4891111" y="1695166"/>
            <a:ext cx="3860751" cy="2359106"/>
          </a:xfrm>
          <a:prstGeom prst="rect">
            <a:avLst/>
          </a:prstGeom>
        </p:spPr>
      </p:pic>
    </p:spTree>
    <p:extLst>
      <p:ext uri="{BB962C8B-B14F-4D97-AF65-F5344CB8AC3E}">
        <p14:creationId xmlns:p14="http://schemas.microsoft.com/office/powerpoint/2010/main" val="271961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4572000" y="739396"/>
            <a:ext cx="45720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41872" y="151738"/>
            <a:ext cx="4604418"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EVALUACIÓN</a:t>
            </a:r>
            <a:endParaRPr lang="es-ES" sz="5000" dirty="0"/>
          </a:p>
        </p:txBody>
      </p:sp>
      <p:pic>
        <p:nvPicPr>
          <p:cNvPr id="5" name="Imagen 4">
            <a:extLst>
              <a:ext uri="{FF2B5EF4-FFF2-40B4-BE49-F238E27FC236}">
                <a16:creationId xmlns:a16="http://schemas.microsoft.com/office/drawing/2014/main" id="{0B3EBD61-1CBB-444E-9FC8-10A7F1BA2B04}"/>
              </a:ext>
            </a:extLst>
          </p:cNvPr>
          <p:cNvPicPr>
            <a:picLocks noChangeAspect="1"/>
          </p:cNvPicPr>
          <p:nvPr/>
        </p:nvPicPr>
        <p:blipFill rotWithShape="1">
          <a:blip r:embed="rId3"/>
          <a:srcRect l="2320" t="20669" r="12352" b="9582"/>
          <a:stretch/>
        </p:blipFill>
        <p:spPr>
          <a:xfrm>
            <a:off x="358036" y="2135912"/>
            <a:ext cx="3797710" cy="1696051"/>
          </a:xfrm>
          <a:prstGeom prst="rect">
            <a:avLst/>
          </a:prstGeom>
        </p:spPr>
      </p:pic>
      <p:pic>
        <p:nvPicPr>
          <p:cNvPr id="6" name="Imagen 5">
            <a:extLst>
              <a:ext uri="{FF2B5EF4-FFF2-40B4-BE49-F238E27FC236}">
                <a16:creationId xmlns:a16="http://schemas.microsoft.com/office/drawing/2014/main" id="{C7FD0C61-2C03-448D-80D8-DAC47807A549}"/>
              </a:ext>
            </a:extLst>
          </p:cNvPr>
          <p:cNvPicPr>
            <a:picLocks noChangeAspect="1"/>
          </p:cNvPicPr>
          <p:nvPr/>
        </p:nvPicPr>
        <p:blipFill>
          <a:blip r:embed="rId4"/>
          <a:stretch>
            <a:fillRect/>
          </a:stretch>
        </p:blipFill>
        <p:spPr>
          <a:xfrm>
            <a:off x="4466427" y="1147029"/>
            <a:ext cx="3935701" cy="3513803"/>
          </a:xfrm>
          <a:prstGeom prst="rect">
            <a:avLst/>
          </a:prstGeom>
        </p:spPr>
      </p:pic>
    </p:spTree>
    <p:extLst>
      <p:ext uri="{BB962C8B-B14F-4D97-AF65-F5344CB8AC3E}">
        <p14:creationId xmlns:p14="http://schemas.microsoft.com/office/powerpoint/2010/main" val="290133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25800" y="734746"/>
            <a:ext cx="767672" cy="465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a:cxnSpLocks/>
          </p:cNvCxnSpPr>
          <p:nvPr/>
        </p:nvCxnSpPr>
        <p:spPr>
          <a:xfrm>
            <a:off x="5243513" y="739396"/>
            <a:ext cx="3900487" cy="0"/>
          </a:xfrm>
          <a:prstGeom prst="straightConnector1">
            <a:avLst/>
          </a:prstGeom>
          <a:noFill/>
          <a:ln w="9525" cap="flat" cmpd="sng">
            <a:solidFill>
              <a:srgbClr val="CCCCCC"/>
            </a:solidFill>
            <a:prstDash val="solid"/>
            <a:round/>
            <a:headEnd type="none" w="med" len="med"/>
            <a:tailEnd type="none" w="med" len="med"/>
          </a:ln>
        </p:spPr>
      </p:cxnSp>
      <p:sp>
        <p:nvSpPr>
          <p:cNvPr id="8" name="Google Shape;111;p15">
            <a:extLst>
              <a:ext uri="{FF2B5EF4-FFF2-40B4-BE49-F238E27FC236}">
                <a16:creationId xmlns:a16="http://schemas.microsoft.com/office/drawing/2014/main" id="{07616472-60E1-4A47-8CE0-4BC8B6A307E0}"/>
              </a:ext>
            </a:extLst>
          </p:cNvPr>
          <p:cNvSpPr txBox="1">
            <a:spLocks/>
          </p:cNvSpPr>
          <p:nvPr/>
        </p:nvSpPr>
        <p:spPr>
          <a:xfrm>
            <a:off x="5928565" y="4747147"/>
            <a:ext cx="3432203"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Agency FB" panose="020B0503020202020204" pitchFamily="34" charset="0"/>
              </a:rPr>
              <a:t>IA Universidad Pontificia </a:t>
            </a:r>
            <a:r>
              <a:rPr lang="en-US" sz="1800" b="1" dirty="0" err="1">
                <a:latin typeface="Agency FB" panose="020B0503020202020204" pitchFamily="34" charset="0"/>
              </a:rPr>
              <a:t>Bolivariana</a:t>
            </a:r>
            <a:endParaRPr lang="en-US" sz="1800" b="1" dirty="0">
              <a:latin typeface="Agency FB" panose="020B0503020202020204" pitchFamily="34" charset="0"/>
            </a:endParaRPr>
          </a:p>
          <a:p>
            <a:endParaRPr lang="en-US" dirty="0"/>
          </a:p>
        </p:txBody>
      </p:sp>
      <p:sp>
        <p:nvSpPr>
          <p:cNvPr id="13" name="Google Shape;103;p14">
            <a:extLst>
              <a:ext uri="{FF2B5EF4-FFF2-40B4-BE49-F238E27FC236}">
                <a16:creationId xmlns:a16="http://schemas.microsoft.com/office/drawing/2014/main" id="{E49B83E7-FC01-4A36-8C8B-695E18A3EF16}"/>
              </a:ext>
            </a:extLst>
          </p:cNvPr>
          <p:cNvSpPr txBox="1">
            <a:spLocks/>
          </p:cNvSpPr>
          <p:nvPr/>
        </p:nvSpPr>
        <p:spPr>
          <a:xfrm>
            <a:off x="741871" y="154846"/>
            <a:ext cx="4358767"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r>
              <a:rPr lang="es-CO" sz="5000" dirty="0"/>
              <a:t>CONCLUSIONES</a:t>
            </a:r>
            <a:endParaRPr lang="es-ES" sz="5000" dirty="0"/>
          </a:p>
        </p:txBody>
      </p:sp>
      <p:sp>
        <p:nvSpPr>
          <p:cNvPr id="10" name="Google Shape;100;p14">
            <a:extLst>
              <a:ext uri="{FF2B5EF4-FFF2-40B4-BE49-F238E27FC236}">
                <a16:creationId xmlns:a16="http://schemas.microsoft.com/office/drawing/2014/main" id="{8EED2A17-5835-4E75-BA10-CB9EE22C40B0}"/>
              </a:ext>
            </a:extLst>
          </p:cNvPr>
          <p:cNvSpPr txBox="1">
            <a:spLocks/>
          </p:cNvSpPr>
          <p:nvPr/>
        </p:nvSpPr>
        <p:spPr>
          <a:xfrm>
            <a:off x="406703" y="2571750"/>
            <a:ext cx="8443999" cy="2170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None/>
            </a:pPr>
            <a:endParaRPr lang="es-ES" b="1" dirty="0"/>
          </a:p>
        </p:txBody>
      </p:sp>
      <p:sp>
        <p:nvSpPr>
          <p:cNvPr id="9" name="Google Shape;100;p14">
            <a:extLst>
              <a:ext uri="{FF2B5EF4-FFF2-40B4-BE49-F238E27FC236}">
                <a16:creationId xmlns:a16="http://schemas.microsoft.com/office/drawing/2014/main" id="{1AC6B765-0739-4A52-92D4-EC7B55CF51AF}"/>
              </a:ext>
            </a:extLst>
          </p:cNvPr>
          <p:cNvSpPr txBox="1">
            <a:spLocks/>
          </p:cNvSpPr>
          <p:nvPr/>
        </p:nvSpPr>
        <p:spPr>
          <a:xfrm>
            <a:off x="358036" y="1314646"/>
            <a:ext cx="8563306" cy="3669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lvl="0"/>
            <a:r>
              <a:rPr lang="en-US" sz="2000" dirty="0"/>
              <a:t>La </a:t>
            </a:r>
            <a:r>
              <a:rPr lang="en-US" sz="2000" dirty="0" err="1"/>
              <a:t>visión</a:t>
            </a:r>
            <a:r>
              <a:rPr lang="en-US" sz="2000" dirty="0"/>
              <a:t> artificial </a:t>
            </a:r>
            <a:r>
              <a:rPr lang="en-US" sz="2000" dirty="0" err="1"/>
              <a:t>está</a:t>
            </a:r>
            <a:r>
              <a:rPr lang="en-US" sz="2000" dirty="0"/>
              <a:t> </a:t>
            </a:r>
            <a:r>
              <a:rPr lang="en-US" sz="2000" dirty="0" err="1"/>
              <a:t>viviendo</a:t>
            </a:r>
            <a:r>
              <a:rPr lang="en-US" sz="2000" dirty="0"/>
              <a:t> un </a:t>
            </a:r>
            <a:r>
              <a:rPr lang="en-US" sz="2000" dirty="0" err="1"/>
              <a:t>apasionante</a:t>
            </a:r>
            <a:r>
              <a:rPr lang="en-US" sz="2000" dirty="0"/>
              <a:t> </a:t>
            </a:r>
            <a:r>
              <a:rPr lang="en-US" sz="2000" dirty="0" err="1"/>
              <a:t>momento</a:t>
            </a:r>
            <a:r>
              <a:rPr lang="en-US" sz="2000" dirty="0"/>
              <a:t> con </a:t>
            </a:r>
            <a:r>
              <a:rPr lang="en-US" sz="2000" dirty="0" err="1"/>
              <a:t>su</a:t>
            </a:r>
            <a:r>
              <a:rPr lang="en-US" sz="2000" dirty="0"/>
              <a:t> </a:t>
            </a:r>
            <a:r>
              <a:rPr lang="en-US" sz="2000" dirty="0" err="1"/>
              <a:t>integración</a:t>
            </a:r>
            <a:r>
              <a:rPr lang="en-US" sz="2000" dirty="0"/>
              <a:t> con </a:t>
            </a:r>
            <a:r>
              <a:rPr lang="en-US" sz="2000" dirty="0" err="1"/>
              <a:t>éxito</a:t>
            </a:r>
            <a:r>
              <a:rPr lang="en-US" sz="2000" dirty="0"/>
              <a:t> </a:t>
            </a:r>
            <a:r>
              <a:rPr lang="en-US" sz="2000" dirty="0" err="1"/>
              <a:t>en</a:t>
            </a:r>
            <a:r>
              <a:rPr lang="en-US" sz="2000" dirty="0"/>
              <a:t> </a:t>
            </a:r>
            <a:r>
              <a:rPr lang="en-US" sz="2000" dirty="0" err="1"/>
              <a:t>entornos</a:t>
            </a:r>
            <a:r>
              <a:rPr lang="en-US" sz="2000" dirty="0"/>
              <a:t> </a:t>
            </a:r>
            <a:r>
              <a:rPr lang="en-US" sz="2000" dirty="0" err="1"/>
              <a:t>industriales</a:t>
            </a:r>
            <a:r>
              <a:rPr lang="en-US" sz="2000" dirty="0"/>
              <a:t>. </a:t>
            </a:r>
          </a:p>
          <a:p>
            <a:pPr lvl="0"/>
            <a:r>
              <a:rPr lang="en-US" sz="2000" dirty="0"/>
              <a:t>Sin </a:t>
            </a:r>
            <a:r>
              <a:rPr lang="en-US" sz="2000" dirty="0" err="1"/>
              <a:t>importar</a:t>
            </a:r>
            <a:r>
              <a:rPr lang="en-US" sz="2000" dirty="0"/>
              <a:t> el sector o la </a:t>
            </a:r>
            <a:r>
              <a:rPr lang="en-US" sz="2000" dirty="0" err="1"/>
              <a:t>actividad</a:t>
            </a:r>
            <a:r>
              <a:rPr lang="en-US" sz="2000" dirty="0"/>
              <a:t>, </a:t>
            </a:r>
            <a:r>
              <a:rPr lang="en-US" sz="2000" dirty="0" err="1"/>
              <a:t>en</a:t>
            </a:r>
            <a:r>
              <a:rPr lang="en-US" sz="2000" dirty="0"/>
              <a:t> </a:t>
            </a:r>
            <a:r>
              <a:rPr lang="en-US" sz="2000" dirty="0" err="1"/>
              <a:t>todas</a:t>
            </a:r>
            <a:r>
              <a:rPr lang="en-US" sz="2000" dirty="0"/>
              <a:t> </a:t>
            </a:r>
            <a:r>
              <a:rPr lang="en-US" sz="2000" dirty="0" err="1"/>
              <a:t>ellas</a:t>
            </a:r>
            <a:r>
              <a:rPr lang="en-US" sz="2000" dirty="0"/>
              <a:t> la </a:t>
            </a:r>
            <a:r>
              <a:rPr lang="en-US" sz="2000" dirty="0" err="1"/>
              <a:t>visión</a:t>
            </a:r>
            <a:r>
              <a:rPr lang="en-US" sz="2000" dirty="0"/>
              <a:t> artificial industrial </a:t>
            </a:r>
            <a:r>
              <a:rPr lang="en-US" sz="2000" dirty="0" err="1"/>
              <a:t>logra</a:t>
            </a:r>
            <a:r>
              <a:rPr lang="en-US" sz="2000" dirty="0"/>
              <a:t> </a:t>
            </a:r>
            <a:r>
              <a:rPr lang="en-US" sz="2000" dirty="0" err="1"/>
              <a:t>grandes</a:t>
            </a:r>
            <a:r>
              <a:rPr lang="en-US" sz="2000" dirty="0"/>
              <a:t> </a:t>
            </a:r>
            <a:r>
              <a:rPr lang="en-US" sz="2000" dirty="0" err="1"/>
              <a:t>beneficios</a:t>
            </a:r>
            <a:r>
              <a:rPr lang="en-US" sz="2000" dirty="0"/>
              <a:t> y </a:t>
            </a:r>
            <a:r>
              <a:rPr lang="en-US" sz="2000" dirty="0" err="1"/>
              <a:t>mejoras</a:t>
            </a:r>
            <a:r>
              <a:rPr lang="en-US" sz="2000" dirty="0"/>
              <a:t> claves para el </a:t>
            </a:r>
            <a:r>
              <a:rPr lang="en-US" sz="2000" dirty="0" err="1"/>
              <a:t>posicionamiento</a:t>
            </a:r>
            <a:r>
              <a:rPr lang="en-US" sz="2000" dirty="0"/>
              <a:t> de una </a:t>
            </a:r>
            <a:r>
              <a:rPr lang="en-US" sz="2000" dirty="0" err="1"/>
              <a:t>industria</a:t>
            </a:r>
            <a:r>
              <a:rPr lang="en-US" sz="2000" dirty="0"/>
              <a:t>, </a:t>
            </a:r>
            <a:r>
              <a:rPr lang="en-US" sz="2000" dirty="0" err="1"/>
              <a:t>como</a:t>
            </a:r>
            <a:r>
              <a:rPr lang="en-US" sz="2000" dirty="0"/>
              <a:t> el </a:t>
            </a:r>
            <a:r>
              <a:rPr lang="en-US" sz="2000" dirty="0" err="1"/>
              <a:t>aumento</a:t>
            </a:r>
            <a:r>
              <a:rPr lang="en-US" sz="2000" dirty="0"/>
              <a:t> de la </a:t>
            </a:r>
            <a:r>
              <a:rPr lang="en-US" sz="2000" dirty="0" err="1"/>
              <a:t>productividad</a:t>
            </a:r>
            <a:r>
              <a:rPr lang="en-US" sz="2000" dirty="0"/>
              <a:t> y la </a:t>
            </a:r>
            <a:r>
              <a:rPr lang="en-US" sz="2000" dirty="0" err="1"/>
              <a:t>reducción</a:t>
            </a:r>
            <a:r>
              <a:rPr lang="en-US" sz="2000" dirty="0"/>
              <a:t> de </a:t>
            </a:r>
            <a:r>
              <a:rPr lang="en-US" sz="2000" dirty="0" err="1"/>
              <a:t>costes</a:t>
            </a:r>
            <a:r>
              <a:rPr lang="en-US" sz="2000" dirty="0"/>
              <a:t>. </a:t>
            </a:r>
          </a:p>
          <a:p>
            <a:pPr lvl="0"/>
            <a:r>
              <a:rPr lang="en-US" sz="2000" dirty="0" err="1"/>
              <a:t>Estos</a:t>
            </a:r>
            <a:r>
              <a:rPr lang="en-US" sz="2000" dirty="0"/>
              <a:t> </a:t>
            </a:r>
            <a:r>
              <a:rPr lang="en-US" sz="2000" dirty="0" err="1"/>
              <a:t>sistemas</a:t>
            </a:r>
            <a:r>
              <a:rPr lang="en-US" sz="2000" dirty="0"/>
              <a:t> </a:t>
            </a:r>
            <a:r>
              <a:rPr lang="en-US" sz="2000" dirty="0" err="1"/>
              <a:t>automatizados</a:t>
            </a:r>
            <a:r>
              <a:rPr lang="en-US" sz="2000" dirty="0"/>
              <a:t> e </a:t>
            </a:r>
            <a:r>
              <a:rPr lang="en-US" sz="2000" dirty="0" err="1"/>
              <a:t>inteligentes</a:t>
            </a:r>
            <a:r>
              <a:rPr lang="en-US" sz="2000" dirty="0"/>
              <a:t> </a:t>
            </a:r>
            <a:r>
              <a:rPr lang="en-US" sz="2000" dirty="0" err="1"/>
              <a:t>logran</a:t>
            </a:r>
            <a:r>
              <a:rPr lang="en-US" sz="2000" dirty="0"/>
              <a:t> que se </a:t>
            </a:r>
            <a:r>
              <a:rPr lang="en-US" sz="2000" dirty="0" err="1"/>
              <a:t>consigan</a:t>
            </a:r>
            <a:r>
              <a:rPr lang="en-US" sz="2000" dirty="0"/>
              <a:t> </a:t>
            </a:r>
            <a:r>
              <a:rPr lang="en-US" sz="2000" dirty="0" err="1"/>
              <a:t>productos</a:t>
            </a:r>
            <a:r>
              <a:rPr lang="en-US" sz="2000" dirty="0"/>
              <a:t> finales de </a:t>
            </a:r>
            <a:r>
              <a:rPr lang="en-US" sz="2000" dirty="0" err="1"/>
              <a:t>mejor</a:t>
            </a:r>
            <a:r>
              <a:rPr lang="en-US" sz="2000" dirty="0"/>
              <a:t> </a:t>
            </a:r>
            <a:r>
              <a:rPr lang="en-US" sz="2000" dirty="0" err="1"/>
              <a:t>calidad</a:t>
            </a:r>
            <a:r>
              <a:rPr lang="en-US" sz="2000" dirty="0"/>
              <a:t>, </a:t>
            </a:r>
            <a:r>
              <a:rPr lang="en-US" sz="2000" dirty="0" err="1"/>
              <a:t>sobrepasando</a:t>
            </a:r>
            <a:r>
              <a:rPr lang="en-US" sz="2000" dirty="0"/>
              <a:t> las </a:t>
            </a:r>
            <a:r>
              <a:rPr lang="en-US" sz="2000" dirty="0" err="1"/>
              <a:t>expectativas</a:t>
            </a:r>
            <a:r>
              <a:rPr lang="en-US" sz="2000" dirty="0"/>
              <a:t> y </a:t>
            </a:r>
            <a:r>
              <a:rPr lang="en-US" sz="2000" dirty="0" err="1"/>
              <a:t>satisfacción</a:t>
            </a:r>
            <a:r>
              <a:rPr lang="en-US" sz="2000" dirty="0"/>
              <a:t> del </a:t>
            </a:r>
            <a:r>
              <a:rPr lang="en-US" sz="2000" dirty="0" err="1"/>
              <a:t>cliente</a:t>
            </a:r>
            <a:r>
              <a:rPr lang="en-US" sz="2000" dirty="0"/>
              <a:t> final.</a:t>
            </a:r>
            <a:endParaRPr lang="es-ES" sz="2000" b="1" dirty="0"/>
          </a:p>
        </p:txBody>
      </p:sp>
    </p:spTree>
    <p:extLst>
      <p:ext uri="{BB962C8B-B14F-4D97-AF65-F5344CB8AC3E}">
        <p14:creationId xmlns:p14="http://schemas.microsoft.com/office/powerpoint/2010/main" val="817121953"/>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A2299EDA1D2C4693EF31CD2229CCE6" ma:contentTypeVersion="13" ma:contentTypeDescription="Create a new document." ma:contentTypeScope="" ma:versionID="0e47161ae6771ed99672916be382d834">
  <xsd:schema xmlns:xsd="http://www.w3.org/2001/XMLSchema" xmlns:xs="http://www.w3.org/2001/XMLSchema" xmlns:p="http://schemas.microsoft.com/office/2006/metadata/properties" xmlns:ns3="8cf72b29-aecf-482d-a6da-191eee5c45ca" xmlns:ns4="37db58b3-ffcb-4470-8a88-582912145165" targetNamespace="http://schemas.microsoft.com/office/2006/metadata/properties" ma:root="true" ma:fieldsID="848bcd8f3879237b1b0784b330b3185b" ns3:_="" ns4:_="">
    <xsd:import namespace="8cf72b29-aecf-482d-a6da-191eee5c45ca"/>
    <xsd:import namespace="37db58b3-ffcb-4470-8a88-58291214516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72b29-aecf-482d-a6da-191eee5c45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7db58b3-ffcb-4470-8a88-58291214516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F34B7D-8AFD-49E4-9A76-E82C45FE8CB8}">
  <ds:schemaRefs>
    <ds:schemaRef ds:uri="http://schemas.microsoft.com/sharepoint/v3/contenttype/forms"/>
  </ds:schemaRefs>
</ds:datastoreItem>
</file>

<file path=customXml/itemProps2.xml><?xml version="1.0" encoding="utf-8"?>
<ds:datastoreItem xmlns:ds="http://schemas.openxmlformats.org/officeDocument/2006/customXml" ds:itemID="{98808CD9-37C8-47F7-9F0E-7A61B585414D}">
  <ds:schemaRefs>
    <ds:schemaRef ds:uri="http://purl.org/dc/terms/"/>
    <ds:schemaRef ds:uri="http://schemas.microsoft.com/office/2006/metadata/properties"/>
    <ds:schemaRef ds:uri="http://purl.org/dc/dcmitype/"/>
    <ds:schemaRef ds:uri="8cf72b29-aecf-482d-a6da-191eee5c45ca"/>
    <ds:schemaRef ds:uri="http://schemas.microsoft.com/office/2006/documentManagement/types"/>
    <ds:schemaRef ds:uri="http://schemas.microsoft.com/office/infopath/2007/PartnerControls"/>
    <ds:schemaRef ds:uri="http://schemas.openxmlformats.org/package/2006/metadata/core-properties"/>
    <ds:schemaRef ds:uri="37db58b3-ffcb-4470-8a88-582912145165"/>
    <ds:schemaRef ds:uri="http://www.w3.org/XML/1998/namespace"/>
    <ds:schemaRef ds:uri="http://purl.org/dc/elements/1.1/"/>
  </ds:schemaRefs>
</ds:datastoreItem>
</file>

<file path=customXml/itemProps3.xml><?xml version="1.0" encoding="utf-8"?>
<ds:datastoreItem xmlns:ds="http://schemas.openxmlformats.org/officeDocument/2006/customXml" ds:itemID="{3386BA69-E839-4DA4-9792-8EBD4C13EC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72b29-aecf-482d-a6da-191eee5c45ca"/>
    <ds:schemaRef ds:uri="37db58b3-ffcb-4470-8a88-5829121451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499</TotalTime>
  <Words>597</Words>
  <Application>Microsoft Office PowerPoint</Application>
  <PresentationFormat>Presentación en pantalla (16:9)</PresentationFormat>
  <Paragraphs>38</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Agency FB</vt:lpstr>
      <vt:lpstr>Arial</vt:lpstr>
      <vt:lpstr>Lora</vt:lpstr>
      <vt:lpstr>Quattrocento Sans</vt:lpstr>
      <vt:lpstr>Viola template</vt:lpstr>
      <vt:lpstr>Presentación de PowerPoint</vt:lpstr>
      <vt:lpstr>INTRODUCCIÓN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ProyectoFinal</dc:title>
  <dc:creator>Wilder Valencia Ocampo</dc:creator>
  <cp:lastModifiedBy>Wilder Valencia Ocampo</cp:lastModifiedBy>
  <cp:revision>18</cp:revision>
  <dcterms:modified xsi:type="dcterms:W3CDTF">2019-11-12T00:51:59Z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0x0101005CA2299EDA1D2C4693EF31CD2229CCE6</vt:lpwstr>
  </property>
</Properties>
</file>