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87" r:id="rId4"/>
    <p:sldId id="285" r:id="rId5"/>
    <p:sldId id="286" r:id="rId6"/>
    <p:sldId id="27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  <p:embeddedFont>
      <p:font typeface="Source Sans Pr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8B709-6D75-4377-AC7F-3914A4C40391}" v="42" dt="2021-02-04T18:45:16.485"/>
    <p1510:client id="{8C99BA29-6786-8638-FB7C-80225282B196}" v="65" dt="2021-02-04T18:36:45.744"/>
    <p1510:client id="{9F53C4DA-326F-E713-54F8-CBCCFB5A7D32}" v="3" dt="2021-02-04T18:41:33.612"/>
  </p1510:revLst>
</p1510:revInfo>
</file>

<file path=ppt/tableStyles.xml><?xml version="1.0" encoding="utf-8"?>
<a:tblStyleLst xmlns:a="http://schemas.openxmlformats.org/drawingml/2006/main" def="{9A812E1C-5CAF-4034-B1E0-CF66DD91317F}">
  <a:tblStyle styleId="{9A812E1C-5CAF-4034-B1E0-CF66DD9131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Monsalve Vasquez" userId="S::carolina.monsalvev@upb.edu.co::238520d7-b8ec-443f-b13c-532befb0ad2f" providerId="AD" clId="Web-{9F53C4DA-326F-E713-54F8-CBCCFB5A7D32}"/>
    <pc:docChg chg="sldOrd">
      <pc:chgData name="Carolina Monsalve Vasquez" userId="S::carolina.monsalvev@upb.edu.co::238520d7-b8ec-443f-b13c-532befb0ad2f" providerId="AD" clId="Web-{9F53C4DA-326F-E713-54F8-CBCCFB5A7D32}" dt="2021-02-04T18:41:33.612" v="2"/>
      <pc:docMkLst>
        <pc:docMk/>
      </pc:docMkLst>
      <pc:sldChg chg="ord">
        <pc:chgData name="Carolina Monsalve Vasquez" userId="S::carolina.monsalvev@upb.edu.co::238520d7-b8ec-443f-b13c-532befb0ad2f" providerId="AD" clId="Web-{9F53C4DA-326F-E713-54F8-CBCCFB5A7D32}" dt="2021-02-04T18:41:05.956" v="0"/>
        <pc:sldMkLst>
          <pc:docMk/>
          <pc:sldMk cId="0" sldId="274"/>
        </pc:sldMkLst>
      </pc:sldChg>
      <pc:sldChg chg="ord">
        <pc:chgData name="Carolina Monsalve Vasquez" userId="S::carolina.monsalvev@upb.edu.co::238520d7-b8ec-443f-b13c-532befb0ad2f" providerId="AD" clId="Web-{9F53C4DA-326F-E713-54F8-CBCCFB5A7D32}" dt="2021-02-04T18:41:33.612" v="2"/>
        <pc:sldMkLst>
          <pc:docMk/>
          <pc:sldMk cId="4063515890" sldId="287"/>
        </pc:sldMkLst>
      </pc:sldChg>
    </pc:docChg>
  </pc:docChgLst>
  <pc:docChgLst>
    <pc:chgData name="Wilder Valencia Ocampo" userId="f4401013-8608-427f-b88b-b734e103fd28" providerId="ADAL" clId="{2D58B709-6D75-4377-AC7F-3914A4C40391}"/>
    <pc:docChg chg="undo custSel addSld delSld modSld sldOrd">
      <pc:chgData name="Wilder Valencia Ocampo" userId="f4401013-8608-427f-b88b-b734e103fd28" providerId="ADAL" clId="{2D58B709-6D75-4377-AC7F-3914A4C40391}" dt="2021-02-04T18:45:16.485" v="270" actId="1076"/>
      <pc:docMkLst>
        <pc:docMk/>
      </pc:docMkLst>
      <pc:sldChg chg="addSp delSp modSp add del mod ord">
        <pc:chgData name="Wilder Valencia Ocampo" userId="f4401013-8608-427f-b88b-b734e103fd28" providerId="ADAL" clId="{2D58B709-6D75-4377-AC7F-3914A4C40391}" dt="2021-02-04T18:31:27.192" v="238"/>
        <pc:sldMkLst>
          <pc:docMk/>
          <pc:sldMk cId="0" sldId="256"/>
        </pc:sldMkLst>
        <pc:spChg chg="add del mod">
          <ac:chgData name="Wilder Valencia Ocampo" userId="f4401013-8608-427f-b88b-b734e103fd28" providerId="ADAL" clId="{2D58B709-6D75-4377-AC7F-3914A4C40391}" dt="2021-02-04T15:52:53.574" v="12"/>
          <ac:spMkLst>
            <pc:docMk/>
            <pc:sldMk cId="0" sldId="256"/>
            <ac:spMk id="3" creationId="{E33E7457-A226-4244-8C39-11D78EAB0B8B}"/>
          </ac:spMkLst>
        </pc:spChg>
        <pc:spChg chg="add mod">
          <ac:chgData name="Wilder Valencia Ocampo" userId="f4401013-8608-427f-b88b-b734e103fd28" providerId="ADAL" clId="{2D58B709-6D75-4377-AC7F-3914A4C40391}" dt="2021-02-04T15:55:29.245" v="57" actId="1076"/>
          <ac:spMkLst>
            <pc:docMk/>
            <pc:sldMk cId="0" sldId="256"/>
            <ac:spMk id="5" creationId="{05251A88-1F64-45F6-87FA-3145E6AE574D}"/>
          </ac:spMkLst>
        </pc:spChg>
        <pc:spChg chg="mod">
          <ac:chgData name="Wilder Valencia Ocampo" userId="f4401013-8608-427f-b88b-b734e103fd28" providerId="ADAL" clId="{2D58B709-6D75-4377-AC7F-3914A4C40391}" dt="2021-02-04T15:52:30.615" v="8" actId="1076"/>
          <ac:spMkLst>
            <pc:docMk/>
            <pc:sldMk cId="0" sldId="256"/>
            <ac:spMk id="70" creationId="{00000000-0000-0000-0000-000000000000}"/>
          </ac:spMkLst>
        </pc:spChg>
        <pc:picChg chg="add del">
          <ac:chgData name="Wilder Valencia Ocampo" userId="f4401013-8608-427f-b88b-b734e103fd28" providerId="ADAL" clId="{2D58B709-6D75-4377-AC7F-3914A4C40391}" dt="2021-02-04T15:52:56.513" v="14"/>
          <ac:picMkLst>
            <pc:docMk/>
            <pc:sldMk cId="0" sldId="256"/>
            <ac:picMk id="2" creationId="{3BD15788-525D-4FC3-896A-CCF25BC58F18}"/>
          </ac:picMkLst>
        </pc:picChg>
      </pc:sldChg>
      <pc:sldChg chg="addSp delSp modSp add del mod">
        <pc:chgData name="Wilder Valencia Ocampo" userId="f4401013-8608-427f-b88b-b734e103fd28" providerId="ADAL" clId="{2D58B709-6D75-4377-AC7F-3914A4C40391}" dt="2021-02-04T18:38:21.268" v="246" actId="1076"/>
        <pc:sldMkLst>
          <pc:docMk/>
          <pc:sldMk cId="0" sldId="257"/>
        </pc:sldMkLst>
        <pc:spChg chg="mod">
          <ac:chgData name="Wilder Valencia Ocampo" userId="f4401013-8608-427f-b88b-b734e103fd28" providerId="ADAL" clId="{2D58B709-6D75-4377-AC7F-3914A4C40391}" dt="2021-02-04T18:23:02.679" v="92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Wilder Valencia Ocampo" userId="f4401013-8608-427f-b88b-b734e103fd28" providerId="ADAL" clId="{2D58B709-6D75-4377-AC7F-3914A4C40391}" dt="2021-02-04T18:24:16.399" v="117"/>
          <ac:spMkLst>
            <pc:docMk/>
            <pc:sldMk cId="0" sldId="257"/>
            <ac:spMk id="76" creationId="{00000000-0000-0000-0000-000000000000}"/>
          </ac:spMkLst>
        </pc:spChg>
        <pc:spChg chg="del">
          <ac:chgData name="Wilder Valencia Ocampo" userId="f4401013-8608-427f-b88b-b734e103fd28" providerId="ADAL" clId="{2D58B709-6D75-4377-AC7F-3914A4C40391}" dt="2021-02-04T18:22:49.827" v="61" actId="478"/>
          <ac:spMkLst>
            <pc:docMk/>
            <pc:sldMk cId="0" sldId="257"/>
            <ac:spMk id="77" creationId="{00000000-0000-0000-0000-000000000000}"/>
          </ac:spMkLst>
        </pc:spChg>
        <pc:spChg chg="del">
          <ac:chgData name="Wilder Valencia Ocampo" userId="f4401013-8608-427f-b88b-b734e103fd28" providerId="ADAL" clId="{2D58B709-6D75-4377-AC7F-3914A4C40391}" dt="2021-02-04T18:22:51.750" v="62" actId="478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Wilder Valencia Ocampo" userId="f4401013-8608-427f-b88b-b734e103fd28" providerId="ADAL" clId="{2D58B709-6D75-4377-AC7F-3914A4C40391}" dt="2021-02-04T18:38:21.268" v="246" actId="1076"/>
          <ac:picMkLst>
            <pc:docMk/>
            <pc:sldMk cId="0" sldId="257"/>
            <ac:picMk id="1026" creationId="{B132EF29-74AB-45C6-BA61-D8FBAD742C6F}"/>
          </ac:picMkLst>
        </pc:picChg>
      </pc:sldChg>
      <pc:sldChg chg="del modNotes">
        <pc:chgData name="Wilder Valencia Ocampo" userId="f4401013-8608-427f-b88b-b734e103fd28" providerId="ADAL" clId="{2D58B709-6D75-4377-AC7F-3914A4C40391}" dt="2021-02-04T18:25:27.781" v="124" actId="47"/>
        <pc:sldMkLst>
          <pc:docMk/>
          <pc:sldMk cId="0" sldId="258"/>
        </pc:sldMkLst>
      </pc:sldChg>
      <pc:sldChg chg="del modNotes">
        <pc:chgData name="Wilder Valencia Ocampo" userId="f4401013-8608-427f-b88b-b734e103fd28" providerId="ADAL" clId="{2D58B709-6D75-4377-AC7F-3914A4C40391}" dt="2021-02-04T18:25:28.844" v="125" actId="47"/>
        <pc:sldMkLst>
          <pc:docMk/>
          <pc:sldMk cId="0" sldId="259"/>
        </pc:sldMkLst>
      </pc:sldChg>
      <pc:sldChg chg="del modNotes">
        <pc:chgData name="Wilder Valencia Ocampo" userId="f4401013-8608-427f-b88b-b734e103fd28" providerId="ADAL" clId="{2D58B709-6D75-4377-AC7F-3914A4C40391}" dt="2021-02-04T18:25:29.382" v="126" actId="47"/>
        <pc:sldMkLst>
          <pc:docMk/>
          <pc:sldMk cId="0" sldId="260"/>
        </pc:sldMkLst>
      </pc:sldChg>
      <pc:sldChg chg="del modNotes">
        <pc:chgData name="Wilder Valencia Ocampo" userId="f4401013-8608-427f-b88b-b734e103fd28" providerId="ADAL" clId="{2D58B709-6D75-4377-AC7F-3914A4C40391}" dt="2021-02-04T18:27:06.821" v="167" actId="47"/>
        <pc:sldMkLst>
          <pc:docMk/>
          <pc:sldMk cId="0" sldId="261"/>
        </pc:sldMkLst>
      </pc:sldChg>
      <pc:sldChg chg="del modNotes">
        <pc:chgData name="Wilder Valencia Ocampo" userId="f4401013-8608-427f-b88b-b734e103fd28" providerId="ADAL" clId="{2D58B709-6D75-4377-AC7F-3914A4C40391}" dt="2021-02-04T18:27:07.340" v="168" actId="47"/>
        <pc:sldMkLst>
          <pc:docMk/>
          <pc:sldMk cId="0" sldId="262"/>
        </pc:sldMkLst>
      </pc:sldChg>
      <pc:sldChg chg="del modNotes">
        <pc:chgData name="Wilder Valencia Ocampo" userId="f4401013-8608-427f-b88b-b734e103fd28" providerId="ADAL" clId="{2D58B709-6D75-4377-AC7F-3914A4C40391}" dt="2021-02-04T18:27:07.380" v="169" actId="47"/>
        <pc:sldMkLst>
          <pc:docMk/>
          <pc:sldMk cId="0" sldId="263"/>
        </pc:sldMkLst>
      </pc:sldChg>
      <pc:sldChg chg="del modNotes">
        <pc:chgData name="Wilder Valencia Ocampo" userId="f4401013-8608-427f-b88b-b734e103fd28" providerId="ADAL" clId="{2D58B709-6D75-4377-AC7F-3914A4C40391}" dt="2021-02-04T18:27:07.406" v="170" actId="47"/>
        <pc:sldMkLst>
          <pc:docMk/>
          <pc:sldMk cId="0" sldId="264"/>
        </pc:sldMkLst>
      </pc:sldChg>
      <pc:sldChg chg="del modNotes">
        <pc:chgData name="Wilder Valencia Ocampo" userId="f4401013-8608-427f-b88b-b734e103fd28" providerId="ADAL" clId="{2D58B709-6D75-4377-AC7F-3914A4C40391}" dt="2021-02-04T18:27:07.441" v="171" actId="47"/>
        <pc:sldMkLst>
          <pc:docMk/>
          <pc:sldMk cId="0" sldId="265"/>
        </pc:sldMkLst>
      </pc:sldChg>
      <pc:sldChg chg="del modNotes">
        <pc:chgData name="Wilder Valencia Ocampo" userId="f4401013-8608-427f-b88b-b734e103fd28" providerId="ADAL" clId="{2D58B709-6D75-4377-AC7F-3914A4C40391}" dt="2021-02-04T18:27:07.484" v="172" actId="47"/>
        <pc:sldMkLst>
          <pc:docMk/>
          <pc:sldMk cId="0" sldId="266"/>
        </pc:sldMkLst>
      </pc:sldChg>
      <pc:sldChg chg="del modNotes">
        <pc:chgData name="Wilder Valencia Ocampo" userId="f4401013-8608-427f-b88b-b734e103fd28" providerId="ADAL" clId="{2D58B709-6D75-4377-AC7F-3914A4C40391}" dt="2021-02-04T18:27:07.513" v="173" actId="47"/>
        <pc:sldMkLst>
          <pc:docMk/>
          <pc:sldMk cId="0" sldId="267"/>
        </pc:sldMkLst>
      </pc:sldChg>
      <pc:sldChg chg="del modNotes">
        <pc:chgData name="Wilder Valencia Ocampo" userId="f4401013-8608-427f-b88b-b734e103fd28" providerId="ADAL" clId="{2D58B709-6D75-4377-AC7F-3914A4C40391}" dt="2021-02-04T18:27:07.554" v="174" actId="47"/>
        <pc:sldMkLst>
          <pc:docMk/>
          <pc:sldMk cId="0" sldId="268"/>
        </pc:sldMkLst>
      </pc:sldChg>
      <pc:sldChg chg="del modNotes">
        <pc:chgData name="Wilder Valencia Ocampo" userId="f4401013-8608-427f-b88b-b734e103fd28" providerId="ADAL" clId="{2D58B709-6D75-4377-AC7F-3914A4C40391}" dt="2021-02-04T18:27:07.585" v="175" actId="47"/>
        <pc:sldMkLst>
          <pc:docMk/>
          <pc:sldMk cId="0" sldId="269"/>
        </pc:sldMkLst>
      </pc:sldChg>
      <pc:sldChg chg="del modNotes">
        <pc:chgData name="Wilder Valencia Ocampo" userId="f4401013-8608-427f-b88b-b734e103fd28" providerId="ADAL" clId="{2D58B709-6D75-4377-AC7F-3914A4C40391}" dt="2021-02-04T18:27:07.660" v="176" actId="47"/>
        <pc:sldMkLst>
          <pc:docMk/>
          <pc:sldMk cId="0" sldId="270"/>
        </pc:sldMkLst>
      </pc:sldChg>
      <pc:sldChg chg="del modNotes">
        <pc:chgData name="Wilder Valencia Ocampo" userId="f4401013-8608-427f-b88b-b734e103fd28" providerId="ADAL" clId="{2D58B709-6D75-4377-AC7F-3914A4C40391}" dt="2021-02-04T18:27:08.468" v="177" actId="47"/>
        <pc:sldMkLst>
          <pc:docMk/>
          <pc:sldMk cId="0" sldId="271"/>
        </pc:sldMkLst>
      </pc:sldChg>
      <pc:sldChg chg="del modNotes">
        <pc:chgData name="Wilder Valencia Ocampo" userId="f4401013-8608-427f-b88b-b734e103fd28" providerId="ADAL" clId="{2D58B709-6D75-4377-AC7F-3914A4C40391}" dt="2021-02-04T18:27:08.963" v="178" actId="47"/>
        <pc:sldMkLst>
          <pc:docMk/>
          <pc:sldMk cId="0" sldId="272"/>
        </pc:sldMkLst>
      </pc:sldChg>
      <pc:sldChg chg="del modNotes">
        <pc:chgData name="Wilder Valencia Ocampo" userId="f4401013-8608-427f-b88b-b734e103fd28" providerId="ADAL" clId="{2D58B709-6D75-4377-AC7F-3914A4C40391}" dt="2021-02-04T18:27:08.996" v="179" actId="47"/>
        <pc:sldMkLst>
          <pc:docMk/>
          <pc:sldMk cId="0" sldId="273"/>
        </pc:sldMkLst>
      </pc:sldChg>
      <pc:sldChg chg="addSp delSp modSp add del mod ord modNotes">
        <pc:chgData name="Wilder Valencia Ocampo" userId="f4401013-8608-427f-b88b-b734e103fd28" providerId="ADAL" clId="{2D58B709-6D75-4377-AC7F-3914A4C40391}" dt="2021-02-04T18:35:39.694" v="244" actId="114"/>
        <pc:sldMkLst>
          <pc:docMk/>
          <pc:sldMk cId="0" sldId="274"/>
        </pc:sldMkLst>
        <pc:spChg chg="add del mod">
          <ac:chgData name="Wilder Valencia Ocampo" userId="f4401013-8608-427f-b88b-b734e103fd28" providerId="ADAL" clId="{2D58B709-6D75-4377-AC7F-3914A4C40391}" dt="2021-02-04T18:26:41.051" v="143" actId="478"/>
          <ac:spMkLst>
            <pc:docMk/>
            <pc:sldMk cId="0" sldId="274"/>
            <ac:spMk id="3" creationId="{80570650-A8DB-4B8D-8319-534DAFFCED80}"/>
          </ac:spMkLst>
        </pc:spChg>
        <pc:spChg chg="add del mod">
          <ac:chgData name="Wilder Valencia Ocampo" userId="f4401013-8608-427f-b88b-b734e103fd28" providerId="ADAL" clId="{2D58B709-6D75-4377-AC7F-3914A4C40391}" dt="2021-02-04T18:26:45.295" v="146" actId="478"/>
          <ac:spMkLst>
            <pc:docMk/>
            <pc:sldMk cId="0" sldId="274"/>
            <ac:spMk id="5" creationId="{5A90C3BA-2D34-4F50-B6D3-B72D809C9CE1}"/>
          </ac:spMkLst>
        </pc:spChg>
        <pc:spChg chg="mod">
          <ac:chgData name="Wilder Valencia Ocampo" userId="f4401013-8608-427f-b88b-b734e103fd28" providerId="ADAL" clId="{2D58B709-6D75-4377-AC7F-3914A4C40391}" dt="2021-02-04T18:26:29.001" v="140" actId="1076"/>
          <ac:spMkLst>
            <pc:docMk/>
            <pc:sldMk cId="0" sldId="274"/>
            <ac:spMk id="279" creationId="{00000000-0000-0000-0000-000000000000}"/>
          </ac:spMkLst>
        </pc:spChg>
        <pc:spChg chg="mod">
          <ac:chgData name="Wilder Valencia Ocampo" userId="f4401013-8608-427f-b88b-b734e103fd28" providerId="ADAL" clId="{2D58B709-6D75-4377-AC7F-3914A4C40391}" dt="2021-02-04T18:29:35.067" v="208" actId="14100"/>
          <ac:spMkLst>
            <pc:docMk/>
            <pc:sldMk cId="0" sldId="274"/>
            <ac:spMk id="280" creationId="{00000000-0000-0000-0000-000000000000}"/>
          </ac:spMkLst>
        </pc:spChg>
        <pc:spChg chg="del">
          <ac:chgData name="Wilder Valencia Ocampo" userId="f4401013-8608-427f-b88b-b734e103fd28" providerId="ADAL" clId="{2D58B709-6D75-4377-AC7F-3914A4C40391}" dt="2021-02-04T18:26:39.375" v="142" actId="478"/>
          <ac:spMkLst>
            <pc:docMk/>
            <pc:sldMk cId="0" sldId="274"/>
            <ac:spMk id="281" creationId="{00000000-0000-0000-0000-000000000000}"/>
          </ac:spMkLst>
        </pc:spChg>
        <pc:spChg chg="mod">
          <ac:chgData name="Wilder Valencia Ocampo" userId="f4401013-8608-427f-b88b-b734e103fd28" providerId="ADAL" clId="{2D58B709-6D75-4377-AC7F-3914A4C40391}" dt="2021-02-04T18:30:48.922" v="230" actId="1076"/>
          <ac:spMkLst>
            <pc:docMk/>
            <pc:sldMk cId="0" sldId="274"/>
            <ac:spMk id="282" creationId="{00000000-0000-0000-0000-000000000000}"/>
          </ac:spMkLst>
        </pc:spChg>
        <pc:spChg chg="mod">
          <ac:chgData name="Wilder Valencia Ocampo" userId="f4401013-8608-427f-b88b-b734e103fd28" providerId="ADAL" clId="{2D58B709-6D75-4377-AC7F-3914A4C40391}" dt="2021-02-04T18:35:39.694" v="244" actId="114"/>
          <ac:spMkLst>
            <pc:docMk/>
            <pc:sldMk cId="0" sldId="274"/>
            <ac:spMk id="283" creationId="{00000000-0000-0000-0000-000000000000}"/>
          </ac:spMkLst>
        </pc:spChg>
        <pc:spChg chg="del">
          <ac:chgData name="Wilder Valencia Ocampo" userId="f4401013-8608-427f-b88b-b734e103fd28" providerId="ADAL" clId="{2D58B709-6D75-4377-AC7F-3914A4C40391}" dt="2021-02-04T18:26:42.788" v="144" actId="478"/>
          <ac:spMkLst>
            <pc:docMk/>
            <pc:sldMk cId="0" sldId="274"/>
            <ac:spMk id="284" creationId="{00000000-0000-0000-0000-000000000000}"/>
          </ac:spMkLst>
        </pc:spChg>
        <pc:spChg chg="mod">
          <ac:chgData name="Wilder Valencia Ocampo" userId="f4401013-8608-427f-b88b-b734e103fd28" providerId="ADAL" clId="{2D58B709-6D75-4377-AC7F-3914A4C40391}" dt="2021-02-04T18:31:22.002" v="236" actId="6549"/>
          <ac:spMkLst>
            <pc:docMk/>
            <pc:sldMk cId="0" sldId="274"/>
            <ac:spMk id="285" creationId="{00000000-0000-0000-0000-000000000000}"/>
          </ac:spMkLst>
        </pc:spChg>
        <pc:grpChg chg="del">
          <ac:chgData name="Wilder Valencia Ocampo" userId="f4401013-8608-427f-b88b-b734e103fd28" providerId="ADAL" clId="{2D58B709-6D75-4377-AC7F-3914A4C40391}" dt="2021-02-04T18:26:47.361" v="147" actId="478"/>
          <ac:grpSpMkLst>
            <pc:docMk/>
            <pc:sldMk cId="0" sldId="274"/>
            <ac:grpSpMk id="286" creationId="{00000000-0000-0000-0000-000000000000}"/>
          </ac:grpSpMkLst>
        </pc:grpChg>
        <pc:grpChg chg="del">
          <ac:chgData name="Wilder Valencia Ocampo" userId="f4401013-8608-427f-b88b-b734e103fd28" providerId="ADAL" clId="{2D58B709-6D75-4377-AC7F-3914A4C40391}" dt="2021-02-04T18:26:51.818" v="149" actId="478"/>
          <ac:grpSpMkLst>
            <pc:docMk/>
            <pc:sldMk cId="0" sldId="274"/>
            <ac:grpSpMk id="295" creationId="{00000000-0000-0000-0000-000000000000}"/>
          </ac:grpSpMkLst>
        </pc:grpChg>
        <pc:grpChg chg="del">
          <ac:chgData name="Wilder Valencia Ocampo" userId="f4401013-8608-427f-b88b-b734e103fd28" providerId="ADAL" clId="{2D58B709-6D75-4377-AC7F-3914A4C40391}" dt="2021-02-04T18:26:43.940" v="145" actId="478"/>
          <ac:grpSpMkLst>
            <pc:docMk/>
            <pc:sldMk cId="0" sldId="274"/>
            <ac:grpSpMk id="298" creationId="{00000000-0000-0000-0000-000000000000}"/>
          </ac:grpSpMkLst>
        </pc:grpChg>
        <pc:grpChg chg="del">
          <ac:chgData name="Wilder Valencia Ocampo" userId="f4401013-8608-427f-b88b-b734e103fd28" providerId="ADAL" clId="{2D58B709-6D75-4377-AC7F-3914A4C40391}" dt="2021-02-04T18:26:37.122" v="141" actId="478"/>
          <ac:grpSpMkLst>
            <pc:docMk/>
            <pc:sldMk cId="0" sldId="274"/>
            <ac:grpSpMk id="307" creationId="{00000000-0000-0000-0000-000000000000}"/>
          </ac:grpSpMkLst>
        </pc:grpChg>
        <pc:grpChg chg="del">
          <ac:chgData name="Wilder Valencia Ocampo" userId="f4401013-8608-427f-b88b-b734e103fd28" providerId="ADAL" clId="{2D58B709-6D75-4377-AC7F-3914A4C40391}" dt="2021-02-04T18:26:37.122" v="141" actId="478"/>
          <ac:grpSpMkLst>
            <pc:docMk/>
            <pc:sldMk cId="0" sldId="274"/>
            <ac:grpSpMk id="319" creationId="{00000000-0000-0000-0000-000000000000}"/>
          </ac:grpSpMkLst>
        </pc:grpChg>
        <pc:grpChg chg="del">
          <ac:chgData name="Wilder Valencia Ocampo" userId="f4401013-8608-427f-b88b-b734e103fd28" providerId="ADAL" clId="{2D58B709-6D75-4377-AC7F-3914A4C40391}" dt="2021-02-04T18:26:49.851" v="148" actId="478"/>
          <ac:grpSpMkLst>
            <pc:docMk/>
            <pc:sldMk cId="0" sldId="274"/>
            <ac:grpSpMk id="327" creationId="{00000000-0000-0000-0000-000000000000}"/>
          </ac:grpSpMkLst>
        </pc:grpChg>
      </pc:sldChg>
      <pc:sldChg chg="del modNotes">
        <pc:chgData name="Wilder Valencia Ocampo" userId="f4401013-8608-427f-b88b-b734e103fd28" providerId="ADAL" clId="{2D58B709-6D75-4377-AC7F-3914A4C40391}" dt="2021-02-04T18:27:09.032" v="180" actId="47"/>
        <pc:sldMkLst>
          <pc:docMk/>
          <pc:sldMk cId="0" sldId="275"/>
        </pc:sldMkLst>
      </pc:sldChg>
      <pc:sldChg chg="del modNotes">
        <pc:chgData name="Wilder Valencia Ocampo" userId="f4401013-8608-427f-b88b-b734e103fd28" providerId="ADAL" clId="{2D58B709-6D75-4377-AC7F-3914A4C40391}" dt="2021-02-04T18:27:09.064" v="181" actId="47"/>
        <pc:sldMkLst>
          <pc:docMk/>
          <pc:sldMk cId="0" sldId="276"/>
        </pc:sldMkLst>
      </pc:sldChg>
      <pc:sldChg chg="del modNotes">
        <pc:chgData name="Wilder Valencia Ocampo" userId="f4401013-8608-427f-b88b-b734e103fd28" providerId="ADAL" clId="{2D58B709-6D75-4377-AC7F-3914A4C40391}" dt="2021-02-04T18:27:09.099" v="182" actId="47"/>
        <pc:sldMkLst>
          <pc:docMk/>
          <pc:sldMk cId="0" sldId="277"/>
        </pc:sldMkLst>
      </pc:sldChg>
      <pc:sldChg chg="del modNotes">
        <pc:chgData name="Wilder Valencia Ocampo" userId="f4401013-8608-427f-b88b-b734e103fd28" providerId="ADAL" clId="{2D58B709-6D75-4377-AC7F-3914A4C40391}" dt="2021-02-04T18:27:09.131" v="183" actId="47"/>
        <pc:sldMkLst>
          <pc:docMk/>
          <pc:sldMk cId="0" sldId="278"/>
        </pc:sldMkLst>
      </pc:sldChg>
      <pc:sldChg chg="del modNotes">
        <pc:chgData name="Wilder Valencia Ocampo" userId="f4401013-8608-427f-b88b-b734e103fd28" providerId="ADAL" clId="{2D58B709-6D75-4377-AC7F-3914A4C40391}" dt="2021-02-04T18:27:09.163" v="184" actId="47"/>
        <pc:sldMkLst>
          <pc:docMk/>
          <pc:sldMk cId="0" sldId="279"/>
        </pc:sldMkLst>
      </pc:sldChg>
      <pc:sldChg chg="del modNotes">
        <pc:chgData name="Wilder Valencia Ocampo" userId="f4401013-8608-427f-b88b-b734e103fd28" providerId="ADAL" clId="{2D58B709-6D75-4377-AC7F-3914A4C40391}" dt="2021-02-04T18:27:09.213" v="185" actId="47"/>
        <pc:sldMkLst>
          <pc:docMk/>
          <pc:sldMk cId="0" sldId="280"/>
        </pc:sldMkLst>
      </pc:sldChg>
      <pc:sldChg chg="del modNotes">
        <pc:chgData name="Wilder Valencia Ocampo" userId="f4401013-8608-427f-b88b-b734e103fd28" providerId="ADAL" clId="{2D58B709-6D75-4377-AC7F-3914A4C40391}" dt="2021-02-04T18:27:09.266" v="186" actId="47"/>
        <pc:sldMkLst>
          <pc:docMk/>
          <pc:sldMk cId="0" sldId="281"/>
        </pc:sldMkLst>
      </pc:sldChg>
      <pc:sldChg chg="del modNotes">
        <pc:chgData name="Wilder Valencia Ocampo" userId="f4401013-8608-427f-b88b-b734e103fd28" providerId="ADAL" clId="{2D58B709-6D75-4377-AC7F-3914A4C40391}" dt="2021-02-04T18:27:09.341" v="187" actId="47"/>
        <pc:sldMkLst>
          <pc:docMk/>
          <pc:sldMk cId="0" sldId="282"/>
        </pc:sldMkLst>
      </pc:sldChg>
      <pc:sldChg chg="del modNotes">
        <pc:chgData name="Wilder Valencia Ocampo" userId="f4401013-8608-427f-b88b-b734e103fd28" providerId="ADAL" clId="{2D58B709-6D75-4377-AC7F-3914A4C40391}" dt="2021-02-04T18:27:09.371" v="188" actId="47"/>
        <pc:sldMkLst>
          <pc:docMk/>
          <pc:sldMk cId="0" sldId="283"/>
        </pc:sldMkLst>
      </pc:sldChg>
      <pc:sldChg chg="del">
        <pc:chgData name="Wilder Valencia Ocampo" userId="f4401013-8608-427f-b88b-b734e103fd28" providerId="ADAL" clId="{2D58B709-6D75-4377-AC7F-3914A4C40391}" dt="2021-02-04T18:27:09.389" v="189" actId="47"/>
        <pc:sldMkLst>
          <pc:docMk/>
          <pc:sldMk cId="0" sldId="284"/>
        </pc:sldMkLst>
      </pc:sldChg>
      <pc:sldChg chg="addSp delSp modSp add del mod">
        <pc:chgData name="Wilder Valencia Ocampo" userId="f4401013-8608-427f-b88b-b734e103fd28" providerId="ADAL" clId="{2D58B709-6D75-4377-AC7F-3914A4C40391}" dt="2021-02-04T18:45:16.485" v="270" actId="1076"/>
        <pc:sldMkLst>
          <pc:docMk/>
          <pc:sldMk cId="2375636846" sldId="285"/>
        </pc:sldMkLst>
        <pc:spChg chg="mod">
          <ac:chgData name="Wilder Valencia Ocampo" userId="f4401013-8608-427f-b88b-b734e103fd28" providerId="ADAL" clId="{2D58B709-6D75-4377-AC7F-3914A4C40391}" dt="2021-02-04T18:45:10.722" v="268" actId="1076"/>
          <ac:spMkLst>
            <pc:docMk/>
            <pc:sldMk cId="2375636846" sldId="285"/>
            <ac:spMk id="76" creationId="{00000000-0000-0000-0000-000000000000}"/>
          </ac:spMkLst>
        </pc:spChg>
        <pc:picChg chg="add del mod">
          <ac:chgData name="Wilder Valencia Ocampo" userId="f4401013-8608-427f-b88b-b734e103fd28" providerId="ADAL" clId="{2D58B709-6D75-4377-AC7F-3914A4C40391}" dt="2021-02-04T18:42:38.008" v="260" actId="21"/>
          <ac:picMkLst>
            <pc:docMk/>
            <pc:sldMk cId="2375636846" sldId="285"/>
            <ac:picMk id="2050" creationId="{AEB45035-2BC9-4234-BC15-BF0C94C062EA}"/>
          </ac:picMkLst>
        </pc:picChg>
        <pc:picChg chg="add mod">
          <ac:chgData name="Wilder Valencia Ocampo" userId="f4401013-8608-427f-b88b-b734e103fd28" providerId="ADAL" clId="{2D58B709-6D75-4377-AC7F-3914A4C40391}" dt="2021-02-04T18:45:16.485" v="270" actId="1076"/>
          <ac:picMkLst>
            <pc:docMk/>
            <pc:sldMk cId="2375636846" sldId="285"/>
            <ac:picMk id="2052" creationId="{640E4A56-9FA6-4D7D-B5CB-7DE4715507CB}"/>
          </ac:picMkLst>
        </pc:picChg>
      </pc:sldChg>
      <pc:sldChg chg="addSp modSp add del mod">
        <pc:chgData name="Wilder Valencia Ocampo" userId="f4401013-8608-427f-b88b-b734e103fd28" providerId="ADAL" clId="{2D58B709-6D75-4377-AC7F-3914A4C40391}" dt="2021-02-04T18:42:44.872" v="263" actId="1076"/>
        <pc:sldMkLst>
          <pc:docMk/>
          <pc:sldMk cId="1345339799" sldId="286"/>
        </pc:sldMkLst>
        <pc:spChg chg="mod">
          <ac:chgData name="Wilder Valencia Ocampo" userId="f4401013-8608-427f-b88b-b734e103fd28" providerId="ADAL" clId="{2D58B709-6D75-4377-AC7F-3914A4C40391}" dt="2021-02-04T18:39:29.650" v="252" actId="14100"/>
          <ac:spMkLst>
            <pc:docMk/>
            <pc:sldMk cId="1345339799" sldId="286"/>
            <ac:spMk id="76" creationId="{00000000-0000-0000-0000-000000000000}"/>
          </ac:spMkLst>
        </pc:spChg>
        <pc:picChg chg="add mod">
          <ac:chgData name="Wilder Valencia Ocampo" userId="f4401013-8608-427f-b88b-b734e103fd28" providerId="ADAL" clId="{2D58B709-6D75-4377-AC7F-3914A4C40391}" dt="2021-02-04T18:42:44.872" v="263" actId="1076"/>
          <ac:picMkLst>
            <pc:docMk/>
            <pc:sldMk cId="1345339799" sldId="286"/>
            <ac:picMk id="5" creationId="{753B6098-ACBB-4FB6-8453-EA5862E8E277}"/>
          </ac:picMkLst>
        </pc:picChg>
      </pc:sldChg>
      <pc:sldChg chg="addSp modSp add del mod">
        <pc:chgData name="Wilder Valencia Ocampo" userId="f4401013-8608-427f-b88b-b734e103fd28" providerId="ADAL" clId="{2D58B709-6D75-4377-AC7F-3914A4C40391}" dt="2021-02-04T18:42:01.217" v="257" actId="1076"/>
        <pc:sldMkLst>
          <pc:docMk/>
          <pc:sldMk cId="4063515890" sldId="287"/>
        </pc:sldMkLst>
        <pc:spChg chg="mod">
          <ac:chgData name="Wilder Valencia Ocampo" userId="f4401013-8608-427f-b88b-b734e103fd28" providerId="ADAL" clId="{2D58B709-6D75-4377-AC7F-3914A4C40391}" dt="2021-02-04T18:41:58.044" v="256" actId="14100"/>
          <ac:spMkLst>
            <pc:docMk/>
            <pc:sldMk cId="4063515890" sldId="287"/>
            <ac:spMk id="76" creationId="{00000000-0000-0000-0000-000000000000}"/>
          </ac:spMkLst>
        </pc:spChg>
        <pc:picChg chg="add mod">
          <ac:chgData name="Wilder Valencia Ocampo" userId="f4401013-8608-427f-b88b-b734e103fd28" providerId="ADAL" clId="{2D58B709-6D75-4377-AC7F-3914A4C40391}" dt="2021-02-04T18:42:01.217" v="257" actId="1076"/>
          <ac:picMkLst>
            <pc:docMk/>
            <pc:sldMk cId="4063515890" sldId="287"/>
            <ac:picMk id="3074" creationId="{32AB7D22-BBDF-436F-BB7C-645037B12819}"/>
          </ac:picMkLst>
        </pc:picChg>
      </pc:sldChg>
      <pc:sldMasterChg chg="addSldLayout delSldLayout">
        <pc:chgData name="Wilder Valencia Ocampo" userId="f4401013-8608-427f-b88b-b734e103fd28" providerId="ADAL" clId="{2D58B709-6D75-4377-AC7F-3914A4C40391}" dt="2021-02-04T18:27:15.137" v="201" actId="47"/>
        <pc:sldMasterMkLst>
          <pc:docMk/>
          <pc:sldMasterMk cId="0" sldId="2147483658"/>
        </pc:sldMasterMkLst>
        <pc:sldLayoutChg chg="add del">
          <pc:chgData name="Wilder Valencia Ocampo" userId="f4401013-8608-427f-b88b-b734e103fd28" providerId="ADAL" clId="{2D58B709-6D75-4377-AC7F-3914A4C40391}" dt="2021-02-04T18:27:12.314" v="196" actId="47"/>
          <pc:sldLayoutMkLst>
            <pc:docMk/>
            <pc:sldMasterMk cId="0" sldId="2147483658"/>
            <pc:sldLayoutMk cId="0" sldId="2147483648"/>
          </pc:sldLayoutMkLst>
        </pc:sldLayoutChg>
        <pc:sldLayoutChg chg="del">
          <pc:chgData name="Wilder Valencia Ocampo" userId="f4401013-8608-427f-b88b-b734e103fd28" providerId="ADAL" clId="{2D58B709-6D75-4377-AC7F-3914A4C40391}" dt="2021-02-04T18:25:28.844" v="125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Wilder Valencia Ocampo" userId="f4401013-8608-427f-b88b-b734e103fd28" providerId="ADAL" clId="{2D58B709-6D75-4377-AC7F-3914A4C40391}" dt="2021-02-04T18:25:29.382" v="1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Wilder Valencia Ocampo" userId="f4401013-8608-427f-b88b-b734e103fd28" providerId="ADAL" clId="{2D58B709-6D75-4377-AC7F-3914A4C40391}" dt="2021-02-04T18:27:09.266" v="186" actId="47"/>
          <pc:sldLayoutMkLst>
            <pc:docMk/>
            <pc:sldMasterMk cId="0" sldId="2147483658"/>
            <pc:sldLayoutMk cId="0" sldId="2147483651"/>
          </pc:sldLayoutMkLst>
        </pc:sldLayoutChg>
        <pc:sldLayoutChg chg="add del">
          <pc:chgData name="Wilder Valencia Ocampo" userId="f4401013-8608-427f-b88b-b734e103fd28" providerId="ADAL" clId="{2D58B709-6D75-4377-AC7F-3914A4C40391}" dt="2021-02-04T18:27:12.733" v="197" actId="47"/>
          <pc:sldLayoutMkLst>
            <pc:docMk/>
            <pc:sldMasterMk cId="0" sldId="2147483658"/>
            <pc:sldLayoutMk cId="0" sldId="2147483652"/>
          </pc:sldLayoutMkLst>
        </pc:sldLayoutChg>
        <pc:sldLayoutChg chg="add del">
          <pc:chgData name="Wilder Valencia Ocampo" userId="f4401013-8608-427f-b88b-b734e103fd28" providerId="ADAL" clId="{2D58B709-6D75-4377-AC7F-3914A4C40391}" dt="2021-02-04T18:27:15.137" v="201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Wilder Valencia Ocampo" userId="f4401013-8608-427f-b88b-b734e103fd28" providerId="ADAL" clId="{2D58B709-6D75-4377-AC7F-3914A4C40391}" dt="2021-02-04T18:27:08.996" v="179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Wilder Valencia Ocampo" userId="f4401013-8608-427f-b88b-b734e103fd28" providerId="ADAL" clId="{2D58B709-6D75-4377-AC7F-3914A4C40391}" dt="2021-02-04T18:27:09.032" v="180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Wilder Valencia Ocampo" userId="f4401013-8608-427f-b88b-b734e103fd28" providerId="ADAL" clId="{2D58B709-6D75-4377-AC7F-3914A4C40391}" dt="2021-02-04T18:27:09.389" v="189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Wilder Valencia Ocampo" userId="f4401013-8608-427f-b88b-b734e103fd28" providerId="ADAL" clId="{2D58B709-6D75-4377-AC7F-3914A4C40391}" dt="2021-02-04T18:27:09.131" v="183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Guest User" userId="S::urn:spo:anon#6f291ecdd6a4a8c19ea8d0fcf09559728f7071c2bdc26649c2871225f8f09815::" providerId="AD" clId="Web-{8C99BA29-6786-8638-FB7C-80225282B196}"/>
    <pc:docChg chg="modSld">
      <pc:chgData name="Guest User" userId="S::urn:spo:anon#6f291ecdd6a4a8c19ea8d0fcf09559728f7071c2bdc26649c2871225f8f09815::" providerId="AD" clId="Web-{8C99BA29-6786-8638-FB7C-80225282B196}" dt="2021-02-04T18:36:45.744" v="60" actId="20577"/>
      <pc:docMkLst>
        <pc:docMk/>
      </pc:docMkLst>
      <pc:sldChg chg="modSp">
        <pc:chgData name="Guest User" userId="S::urn:spo:anon#6f291ecdd6a4a8c19ea8d0fcf09559728f7071c2bdc26649c2871225f8f09815::" providerId="AD" clId="Web-{8C99BA29-6786-8638-FB7C-80225282B196}" dt="2021-02-04T18:36:45.744" v="60" actId="20577"/>
        <pc:sldMkLst>
          <pc:docMk/>
          <pc:sldMk cId="0" sldId="274"/>
        </pc:sldMkLst>
        <pc:spChg chg="mod">
          <ac:chgData name="Guest User" userId="S::urn:spo:anon#6f291ecdd6a4a8c19ea8d0fcf09559728f7071c2bdc26649c2871225f8f09815::" providerId="AD" clId="Web-{8C99BA29-6786-8638-FB7C-80225282B196}" dt="2021-02-04T18:35:50.774" v="52" actId="20577"/>
          <ac:spMkLst>
            <pc:docMk/>
            <pc:sldMk cId="0" sldId="274"/>
            <ac:spMk id="280" creationId="{00000000-0000-0000-0000-000000000000}"/>
          </ac:spMkLst>
        </pc:spChg>
        <pc:spChg chg="mod">
          <ac:chgData name="Guest User" userId="S::urn:spo:anon#6f291ecdd6a4a8c19ea8d0fcf09559728f7071c2bdc26649c2871225f8f09815::" providerId="AD" clId="Web-{8C99BA29-6786-8638-FB7C-80225282B196}" dt="2021-02-04T18:35:11.538" v="39" actId="20577"/>
          <ac:spMkLst>
            <pc:docMk/>
            <pc:sldMk cId="0" sldId="274"/>
            <ac:spMk id="282" creationId="{00000000-0000-0000-0000-000000000000}"/>
          </ac:spMkLst>
        </pc:spChg>
        <pc:spChg chg="mod">
          <ac:chgData name="Guest User" userId="S::urn:spo:anon#6f291ecdd6a4a8c19ea8d0fcf09559728f7071c2bdc26649c2871225f8f09815::" providerId="AD" clId="Web-{8C99BA29-6786-8638-FB7C-80225282B196}" dt="2021-02-04T18:36:45.744" v="60" actId="20577"/>
          <ac:spMkLst>
            <pc:docMk/>
            <pc:sldMk cId="0" sldId="274"/>
            <ac:spMk id="283" creationId="{00000000-0000-0000-0000-000000000000}"/>
          </ac:spMkLst>
        </pc:spChg>
        <pc:spChg chg="mod">
          <ac:chgData name="Guest User" userId="S::urn:spo:anon#6f291ecdd6a4a8c19ea8d0fcf09559728f7071c2bdc26649c2871225f8f09815::" providerId="AD" clId="Web-{8C99BA29-6786-8638-FB7C-80225282B196}" dt="2021-02-04T18:36:15.556" v="57" actId="20577"/>
          <ac:spMkLst>
            <pc:docMk/>
            <pc:sldMk cId="0" sldId="274"/>
            <ac:spMk id="2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5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7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7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198894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" name="Google Shape;383;p36">
            <a:extLst>
              <a:ext uri="{FF2B5EF4-FFF2-40B4-BE49-F238E27FC236}">
                <a16:creationId xmlns:a16="http://schemas.microsoft.com/office/drawing/2014/main" id="{05251A88-1F64-45F6-87FA-3145E6AE574D}"/>
              </a:ext>
            </a:extLst>
          </p:cNvPr>
          <p:cNvSpPr txBox="1">
            <a:spLocks/>
          </p:cNvSpPr>
          <p:nvPr/>
        </p:nvSpPr>
        <p:spPr>
          <a:xfrm>
            <a:off x="1824941" y="2643581"/>
            <a:ext cx="5247371" cy="233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◎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Carolina Monsalve Vasquez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◎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Kevin Santiago Ramirez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◎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William Leonardo Andrade </a:t>
            </a:r>
            <a:r>
              <a:rPr lang="en-US" sz="2000" err="1">
                <a:latin typeface="Source Sans Pro" panose="020B0503030403020204" pitchFamily="34" charset="0"/>
                <a:ea typeface="Source Sans Pro" panose="020B0503030403020204" pitchFamily="34" charset="0"/>
              </a:rPr>
              <a:t>Collazos</a:t>
            </a:r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◎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Wilder Valencia Ocampo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49" y="1164834"/>
            <a:ext cx="4229603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Seguridad Alimentaria y Nutricional (SAN) es el derecho que tienen todas las personas a gozar en forma oportuna y permanente, al acceso a los alimentos que necesitan, en cantidad y calidad para su adecuado desarrollo, logrando un consumo y utilización biológica adecuados así como el acceso efectivo de las poblaciones al agua potable, que les garantice un estado de bienestar sostenible que coadyuve en su desarrollo humano y social (Del Castillo, 2008).</a:t>
            </a:r>
            <a:endParaRPr lang="en-US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Resultado de imagen para seguridad alimentaria">
            <a:extLst>
              <a:ext uri="{FF2B5EF4-FFF2-40B4-BE49-F238E27FC236}">
                <a16:creationId xmlns:a16="http://schemas.microsoft.com/office/drawing/2014/main" id="{B132EF29-74AB-45C6-BA61-D8FBAD74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84" y="14388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416186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SAN siendo un derecho que asegure el acceso continuo y permanente a los alimentos, se encuentra cada vez en un mayor porcentaje de afectación por el aumento significativo en la población urbana, ya que, en Colombia, para el año 1960 el 54% de la población vivía en zonas rurales y el 46% en urbanas. Para el 2014 hubo un drástico cambio en estos porcentajes, ya que solo el 24% continuaba en zonas rurales y el 76% en zonas urbanas (Banco Mundial, 2016). </a:t>
            </a:r>
            <a:endParaRPr lang="es-ES" sz="11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Resultado de imagen para insegurida alimentaria colombia">
            <a:extLst>
              <a:ext uri="{FF2B5EF4-FFF2-40B4-BE49-F238E27FC236}">
                <a16:creationId xmlns:a16="http://schemas.microsoft.com/office/drawing/2014/main" id="{32AB7D22-BBDF-436F-BB7C-645037B1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16" y="1701556"/>
            <a:ext cx="4161865" cy="23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285857"/>
            <a:ext cx="3483291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La Organización de las Naciones Unidas para la Alimentación y la Agricultura (FAO) estima que hubo un aumento de los precios de los alimentos, lo que afecta la situación de hambre; en los últimos años se amplió por lo menos a unos 100 millones el número de personas con hambre crónica en el mundo (FAO, 2009). </a:t>
            </a:r>
            <a:endParaRPr lang="es-ES" sz="11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2" name="Picture 4" descr="Resultado de imagen para situacion hambre en el mundo">
            <a:extLst>
              <a:ext uri="{FF2B5EF4-FFF2-40B4-BE49-F238E27FC236}">
                <a16:creationId xmlns:a16="http://schemas.microsoft.com/office/drawing/2014/main" id="{640E4A56-9FA6-4D7D-B5CB-7DE47155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08" y="1689270"/>
            <a:ext cx="4386285" cy="2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48" y="1164834"/>
            <a:ext cx="4673357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Colombia para el año 2020, tiene un porcentaje de 54,2% de inseguridad alimentaria, queriendo esto decir, que uno de cada dos hogares tiene insuficiencias en relación con la Seguridad Alimentaria y Nutricional (SAN). Por esta razón es de gran importancia que el país replantee las estrategias ya realizadas y se inicie un proceso por el cual se le pueda garantizar a la población el cumplimiento del derecho fundamental de toda persona a estar protegida contra el hambre. (Pacto Internacional de Derechos Económicos, Sociales y Culturales de 1996) </a:t>
            </a:r>
            <a:endParaRPr lang="es-ES" sz="11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2" descr="Resultado de imagen para seguridad alimentaria colombai">
            <a:extLst>
              <a:ext uri="{FF2B5EF4-FFF2-40B4-BE49-F238E27FC236}">
                <a16:creationId xmlns:a16="http://schemas.microsoft.com/office/drawing/2014/main" id="{753B6098-ACBB-4FB6-8453-EA5862E8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75" y="2068037"/>
            <a:ext cx="2916049" cy="166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3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49" y="1334618"/>
            <a:ext cx="3059709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Carolina Monsalve Vasquez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err="1"/>
              <a:t>Creativa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3"/>
          </p:nvPr>
        </p:nvSpPr>
        <p:spPr>
          <a:xfrm>
            <a:off x="5416152" y="1331254"/>
            <a:ext cx="2941698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Kevin Santiago Ramirez</a:t>
            </a:r>
          </a:p>
          <a:p>
            <a:pPr marL="0" indent="0">
              <a:buNone/>
            </a:pPr>
            <a:r>
              <a:rPr lang="en" b="1" err="1"/>
              <a:t>Profesional</a:t>
            </a:r>
            <a:r>
              <a:rPr lang="en" b="1"/>
              <a:t> </a:t>
            </a:r>
            <a:r>
              <a:rPr lang="en" b="1" err="1"/>
              <a:t>Disciplinado</a:t>
            </a:r>
            <a:endParaRPr lang="en" err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378585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William Leonardo Andrade Collazos</a:t>
            </a:r>
          </a:p>
          <a:p>
            <a:pPr marL="0" indent="0">
              <a:buNone/>
            </a:pPr>
            <a:r>
              <a:rPr lang="en-US" b="1" err="1"/>
              <a:t>Finalizador</a:t>
            </a:r>
            <a:endParaRPr lang="en-US" b="1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3"/>
          </p:nvPr>
        </p:nvSpPr>
        <p:spPr>
          <a:xfrm>
            <a:off x="5416152" y="3200400"/>
            <a:ext cx="2941698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Wilder Valencia Ocampo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Lider</a:t>
            </a:r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Cordelia template</vt:lpstr>
      <vt:lpstr>Problema</vt:lpstr>
      <vt:lpstr>Planteamiento del problema</vt:lpstr>
      <vt:lpstr>Planteamiento del problema</vt:lpstr>
      <vt:lpstr>Planteamiento del problema</vt:lpstr>
      <vt:lpstr>Planteamiento del problema</vt:lpstr>
      <vt:lpstr>Roles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</dc:title>
  <cp:revision>1</cp:revision>
  <dcterms:modified xsi:type="dcterms:W3CDTF">2021-02-04T18:45:52Z</dcterms:modified>
</cp:coreProperties>
</file>