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8f13ab7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8f13ab7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8f13ab7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8f13ab7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2" Type="http://schemas.openxmlformats.org/officeDocument/2006/relationships/image" Target="../media/image12.png"/><Relationship Id="rId9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3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Scraping the wayback machine for a historical view of the sentiment of the internet &amp; </a:t>
            </a:r>
            <a:endParaRPr sz="24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Optimizing title sentiment analysis. </a:t>
            </a:r>
            <a:endParaRPr sz="2420"/>
          </a:p>
        </p:txBody>
      </p:sp>
      <p:sp>
        <p:nvSpPr>
          <p:cNvPr id="69" name="Google Shape;69;p13"/>
          <p:cNvSpPr txBox="1"/>
          <p:nvPr/>
        </p:nvSpPr>
        <p:spPr>
          <a:xfrm>
            <a:off x="630600" y="2562300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Why the wayback Machine?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0600" y="2971825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What can you do with this information? 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30600" y="3534288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Datapoints I analyzed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30600" y="4053438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Optimizing Sentiment Analysis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031475" y="2237475"/>
            <a:ext cx="36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-Particularly unbiased source of data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031475" y="2971813"/>
            <a:ext cx="36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-Historical trends of internet emotionality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-Sentiment around given topics and names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097575" y="4096763"/>
            <a:ext cx="367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-Build on top of the pipeline of previous sentiment analysis projects to fine tune for reddit title sentiment analysis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126" y="1088219"/>
            <a:ext cx="1460824" cy="11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07900" y="2977425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189850" y="866663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general purpose wayback machine scraper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23975" y="1797475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337375" y="1397275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4. Use bert-s to provide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sentiment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analysis on titles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11700" y="1205413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Clean data add more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990375" y="2694498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 Process titles and extract relevant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-101275" y="3128463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 Process titles; Train and deploy bert-s  to pipeline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50" y="401725"/>
            <a:ext cx="4935126" cy="4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25" y="1904900"/>
            <a:ext cx="4514650" cy="6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80813"/>
            <a:ext cx="2362913" cy="8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8638" y="3562449"/>
            <a:ext cx="772212" cy="9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57800" y="4157375"/>
            <a:ext cx="1103175" cy="7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5375" y="3562450"/>
            <a:ext cx="2134449" cy="1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91" y="2449712"/>
            <a:ext cx="2727532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9676" y="3054225"/>
            <a:ext cx="1476000" cy="15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193" y="3458725"/>
            <a:ext cx="1039350" cy="6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5675" y="2993350"/>
            <a:ext cx="2362925" cy="164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64775" y="442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-22256" l="-8584" r="-18593" t="-4921"/>
          <a:stretch/>
        </p:blipFill>
        <p:spPr>
          <a:xfrm>
            <a:off x="1839449" y="1646201"/>
            <a:ext cx="2520020" cy="19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30950"/>
            <a:ext cx="1981475" cy="1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473" y="3259873"/>
            <a:ext cx="2144254" cy="17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7314" y="3202154"/>
            <a:ext cx="2259848" cy="178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5250" y="44200"/>
            <a:ext cx="2046067" cy="1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963" y="1646188"/>
            <a:ext cx="2046075" cy="151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123650"/>
            <a:ext cx="1981476" cy="14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25" y="558430"/>
            <a:ext cx="1981475" cy="156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49162" y="151308"/>
            <a:ext cx="1981475" cy="156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0621" y="154024"/>
            <a:ext cx="1021379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86199" y="883862"/>
            <a:ext cx="1150950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51335" y="1774025"/>
            <a:ext cx="2814614" cy="1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