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45250" cy="2052638"/>
  <p:notesSz cx="6858000" cy="9144000"/>
  <p:defaultTextStyle>
    <a:defPPr>
      <a:defRPr lang="en-US"/>
    </a:defPPr>
    <a:lvl1pPr marL="0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2248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04495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56743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08990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61238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13486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65733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17981" algn="l" defTabSz="30449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40" d="100"/>
          <a:sy n="140" d="100"/>
        </p:scale>
        <p:origin x="-552" y="-624"/>
      </p:cViewPr>
      <p:guideLst>
        <p:guide orient="horz" pos="647"/>
        <p:guide pos="2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395" y="637648"/>
            <a:ext cx="5478462" cy="4399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6789" y="1163164"/>
            <a:ext cx="4511676" cy="5245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4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6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8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61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13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6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7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413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565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5095" y="24708"/>
            <a:ext cx="519200" cy="524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255" y="24708"/>
            <a:ext cx="1452419" cy="524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683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907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132" y="1319011"/>
            <a:ext cx="5478462" cy="407677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132" y="869997"/>
            <a:ext cx="5478462" cy="449014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224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0449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5674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0899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6123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1348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6573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1798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645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256" y="143496"/>
            <a:ext cx="985811" cy="405301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8486" y="143496"/>
            <a:ext cx="985811" cy="405301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74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4" y="82202"/>
            <a:ext cx="5800724" cy="34210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263" y="459469"/>
            <a:ext cx="2847771" cy="191484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248" indent="0">
              <a:buNone/>
              <a:defRPr sz="700" b="1"/>
            </a:lvl2pPr>
            <a:lvl3pPr marL="304495" indent="0">
              <a:buNone/>
              <a:defRPr sz="600" b="1"/>
            </a:lvl3pPr>
            <a:lvl4pPr marL="456743" indent="0">
              <a:buNone/>
              <a:defRPr sz="500" b="1"/>
            </a:lvl4pPr>
            <a:lvl5pPr marL="608990" indent="0">
              <a:buNone/>
              <a:defRPr sz="500" b="1"/>
            </a:lvl5pPr>
            <a:lvl6pPr marL="761238" indent="0">
              <a:buNone/>
              <a:defRPr sz="500" b="1"/>
            </a:lvl6pPr>
            <a:lvl7pPr marL="913486" indent="0">
              <a:buNone/>
              <a:defRPr sz="500" b="1"/>
            </a:lvl7pPr>
            <a:lvl8pPr marL="1065733" indent="0">
              <a:buNone/>
              <a:defRPr sz="500" b="1"/>
            </a:lvl8pPr>
            <a:lvl9pPr marL="1217981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263" y="650952"/>
            <a:ext cx="2847771" cy="1182643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4100" y="459469"/>
            <a:ext cx="2848891" cy="191484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248" indent="0">
              <a:buNone/>
              <a:defRPr sz="700" b="1"/>
            </a:lvl2pPr>
            <a:lvl3pPr marL="304495" indent="0">
              <a:buNone/>
              <a:defRPr sz="600" b="1"/>
            </a:lvl3pPr>
            <a:lvl4pPr marL="456743" indent="0">
              <a:buNone/>
              <a:defRPr sz="500" b="1"/>
            </a:lvl4pPr>
            <a:lvl5pPr marL="608990" indent="0">
              <a:buNone/>
              <a:defRPr sz="500" b="1"/>
            </a:lvl5pPr>
            <a:lvl6pPr marL="761238" indent="0">
              <a:buNone/>
              <a:defRPr sz="500" b="1"/>
            </a:lvl6pPr>
            <a:lvl7pPr marL="913486" indent="0">
              <a:buNone/>
              <a:defRPr sz="500" b="1"/>
            </a:lvl7pPr>
            <a:lvl8pPr marL="1065733" indent="0">
              <a:buNone/>
              <a:defRPr sz="500" b="1"/>
            </a:lvl8pPr>
            <a:lvl9pPr marL="1217981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74100" y="650952"/>
            <a:ext cx="2848891" cy="1182643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103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161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178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81726"/>
            <a:ext cx="2120444" cy="347808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9917" y="81725"/>
            <a:ext cx="3603071" cy="1751870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263" y="429533"/>
            <a:ext cx="2120444" cy="1404062"/>
          </a:xfrm>
        </p:spPr>
        <p:txBody>
          <a:bodyPr/>
          <a:lstStyle>
            <a:lvl1pPr marL="0" indent="0">
              <a:buNone/>
              <a:defRPr sz="500"/>
            </a:lvl1pPr>
            <a:lvl2pPr marL="152248" indent="0">
              <a:buNone/>
              <a:defRPr sz="400"/>
            </a:lvl2pPr>
            <a:lvl3pPr marL="304495" indent="0">
              <a:buNone/>
              <a:defRPr sz="300"/>
            </a:lvl3pPr>
            <a:lvl4pPr marL="456743" indent="0">
              <a:buNone/>
              <a:defRPr sz="300"/>
            </a:lvl4pPr>
            <a:lvl5pPr marL="608990" indent="0">
              <a:buNone/>
              <a:defRPr sz="300"/>
            </a:lvl5pPr>
            <a:lvl6pPr marL="761238" indent="0">
              <a:buNone/>
              <a:defRPr sz="300"/>
            </a:lvl6pPr>
            <a:lvl7pPr marL="913486" indent="0">
              <a:buNone/>
              <a:defRPr sz="300"/>
            </a:lvl7pPr>
            <a:lvl8pPr marL="1065733" indent="0">
              <a:buNone/>
              <a:defRPr sz="300"/>
            </a:lvl8pPr>
            <a:lvl9pPr marL="1217981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698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19" y="1436848"/>
            <a:ext cx="3867150" cy="169628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63319" y="183407"/>
            <a:ext cx="3867150" cy="1231583"/>
          </a:xfrm>
        </p:spPr>
        <p:txBody>
          <a:bodyPr/>
          <a:lstStyle>
            <a:lvl1pPr marL="0" indent="0">
              <a:buNone/>
              <a:defRPr sz="1100"/>
            </a:lvl1pPr>
            <a:lvl2pPr marL="152248" indent="0">
              <a:buNone/>
              <a:defRPr sz="900"/>
            </a:lvl2pPr>
            <a:lvl3pPr marL="304495" indent="0">
              <a:buNone/>
              <a:defRPr sz="800"/>
            </a:lvl3pPr>
            <a:lvl4pPr marL="456743" indent="0">
              <a:buNone/>
              <a:defRPr sz="700"/>
            </a:lvl4pPr>
            <a:lvl5pPr marL="608990" indent="0">
              <a:buNone/>
              <a:defRPr sz="700"/>
            </a:lvl5pPr>
            <a:lvl6pPr marL="761238" indent="0">
              <a:buNone/>
              <a:defRPr sz="700"/>
            </a:lvl6pPr>
            <a:lvl7pPr marL="913486" indent="0">
              <a:buNone/>
              <a:defRPr sz="700"/>
            </a:lvl7pPr>
            <a:lvl8pPr marL="1065733" indent="0">
              <a:buNone/>
              <a:defRPr sz="700"/>
            </a:lvl8pPr>
            <a:lvl9pPr marL="1217981" indent="0">
              <a:buNone/>
              <a:defRPr sz="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3319" y="1606474"/>
            <a:ext cx="3867150" cy="240900"/>
          </a:xfrm>
        </p:spPr>
        <p:txBody>
          <a:bodyPr/>
          <a:lstStyle>
            <a:lvl1pPr marL="0" indent="0">
              <a:buNone/>
              <a:defRPr sz="500"/>
            </a:lvl1pPr>
            <a:lvl2pPr marL="152248" indent="0">
              <a:buNone/>
              <a:defRPr sz="400"/>
            </a:lvl2pPr>
            <a:lvl3pPr marL="304495" indent="0">
              <a:buNone/>
              <a:defRPr sz="300"/>
            </a:lvl3pPr>
            <a:lvl4pPr marL="456743" indent="0">
              <a:buNone/>
              <a:defRPr sz="300"/>
            </a:lvl4pPr>
            <a:lvl5pPr marL="608990" indent="0">
              <a:buNone/>
              <a:defRPr sz="300"/>
            </a:lvl5pPr>
            <a:lvl6pPr marL="761238" indent="0">
              <a:buNone/>
              <a:defRPr sz="300"/>
            </a:lvl6pPr>
            <a:lvl7pPr marL="913486" indent="0">
              <a:buNone/>
              <a:defRPr sz="300"/>
            </a:lvl7pPr>
            <a:lvl8pPr marL="1065733" indent="0">
              <a:buNone/>
              <a:defRPr sz="300"/>
            </a:lvl8pPr>
            <a:lvl9pPr marL="1217981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837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264" y="82202"/>
            <a:ext cx="5800724" cy="342106"/>
          </a:xfrm>
          <a:prstGeom prst="rect">
            <a:avLst/>
          </a:prstGeom>
        </p:spPr>
        <p:txBody>
          <a:bodyPr vert="horz" lIns="30450" tIns="15225" rIns="30450" bIns="1522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264" y="478949"/>
            <a:ext cx="5800724" cy="1354646"/>
          </a:xfrm>
          <a:prstGeom prst="rect">
            <a:avLst/>
          </a:prstGeom>
        </p:spPr>
        <p:txBody>
          <a:bodyPr vert="horz" lIns="30450" tIns="15225" rIns="30450" bIns="152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2266" y="1902492"/>
            <a:ext cx="1503891" cy="109284"/>
          </a:xfrm>
          <a:prstGeom prst="rect">
            <a:avLst/>
          </a:prstGeom>
        </p:spPr>
        <p:txBody>
          <a:bodyPr vert="horz" lIns="30450" tIns="15225" rIns="30450" bIns="15225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3BA8A-CD77-40AF-B8A5-607EDF78CED9}" type="datetimeFigureOut">
              <a:rPr lang="en-SG" smtClean="0"/>
              <a:t>27/4/2016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2127" y="1902492"/>
            <a:ext cx="2040997" cy="109284"/>
          </a:xfrm>
          <a:prstGeom prst="rect">
            <a:avLst/>
          </a:prstGeom>
        </p:spPr>
        <p:txBody>
          <a:bodyPr vert="horz" lIns="30450" tIns="15225" rIns="30450" bIns="15225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19098" y="1902492"/>
            <a:ext cx="1503891" cy="109284"/>
          </a:xfrm>
          <a:prstGeom prst="rect">
            <a:avLst/>
          </a:prstGeom>
        </p:spPr>
        <p:txBody>
          <a:bodyPr vert="horz" lIns="30450" tIns="15225" rIns="30450" bIns="15225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8432-FC43-40DB-94B0-1F0FEA4278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894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4495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186" indent="-114186" algn="l" defTabSz="304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47402" indent="-95155" algn="l" defTabSz="304495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80619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32867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114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37362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989609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41857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294105" indent="-76124" algn="l" defTabSz="304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248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495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6743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8990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238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3486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5733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7981" algn="l" defTabSz="304495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0521" y="141277"/>
            <a:ext cx="6156000" cy="1764000"/>
          </a:xfrm>
          <a:prstGeom prst="rect">
            <a:avLst/>
          </a:prstGeom>
          <a:noFill/>
          <a:ln w="31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2268468" y="208097"/>
            <a:ext cx="18902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</a:t>
            </a:r>
            <a:r>
              <a:rPr lang="en-US" dirty="0" err="1" smtClean="0"/>
              <a:t>Namecard</a:t>
            </a:r>
            <a:r>
              <a:rPr lang="en-US" dirty="0" smtClean="0"/>
              <a:t> size: </a:t>
            </a:r>
            <a:r>
              <a:rPr lang="en-US" dirty="0" smtClean="0"/>
              <a:t>54</a:t>
            </a:r>
            <a:r>
              <a:rPr lang="en-US" dirty="0" smtClean="0"/>
              <a:t>mm </a:t>
            </a:r>
            <a:r>
              <a:rPr lang="en-US" dirty="0" smtClean="0"/>
              <a:t>x </a:t>
            </a:r>
            <a:r>
              <a:rPr lang="en-US" dirty="0" smtClean="0"/>
              <a:t>176</a:t>
            </a:r>
            <a:r>
              <a:rPr lang="en-US" dirty="0" smtClean="0"/>
              <a:t>mm</a:t>
            </a:r>
            <a:endParaRPr lang="en-US" dirty="0" smtClean="0"/>
          </a:p>
          <a:p>
            <a:r>
              <a:rPr lang="en-US" dirty="0" smtClean="0"/>
              <a:t>Bleeding size: </a:t>
            </a:r>
            <a:r>
              <a:rPr lang="en-US" dirty="0" smtClean="0"/>
              <a:t>57</a:t>
            </a:r>
            <a:r>
              <a:rPr lang="en-US" dirty="0" smtClean="0"/>
              <a:t>mm </a:t>
            </a:r>
            <a:r>
              <a:rPr lang="en-US" dirty="0" smtClean="0"/>
              <a:t>x </a:t>
            </a:r>
            <a:r>
              <a:rPr lang="en-US" dirty="0" smtClean="0"/>
              <a:t>179</a:t>
            </a:r>
            <a:r>
              <a:rPr lang="en-US" dirty="0" smtClean="0"/>
              <a:t>mm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Please Input all important details, information, </a:t>
            </a:r>
          </a:p>
          <a:p>
            <a:r>
              <a:rPr lang="en-US" dirty="0"/>
              <a:t> </a:t>
            </a:r>
            <a:r>
              <a:rPr lang="en-US" dirty="0" smtClean="0"/>
              <a:t>         pictures, </a:t>
            </a:r>
            <a:r>
              <a:rPr lang="en-US" dirty="0" err="1" smtClean="0"/>
              <a:t>etc</a:t>
            </a:r>
            <a:r>
              <a:rPr lang="en-US" dirty="0" smtClean="0"/>
              <a:t> in the red box.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For background pictures, photos, </a:t>
            </a:r>
            <a:r>
              <a:rPr lang="en-US" dirty="0" err="1" smtClean="0"/>
              <a:t>etc</a:t>
            </a:r>
            <a:r>
              <a:rPr lang="en-US" dirty="0" smtClean="0"/>
              <a:t>, please </a:t>
            </a:r>
          </a:p>
          <a:p>
            <a:r>
              <a:rPr lang="en-US" dirty="0"/>
              <a:t> </a:t>
            </a:r>
            <a:r>
              <a:rPr lang="en-US" dirty="0" smtClean="0"/>
              <a:t>         extend all the way outside the red box, towards </a:t>
            </a:r>
          </a:p>
          <a:p>
            <a:r>
              <a:rPr lang="en-US" dirty="0"/>
              <a:t> </a:t>
            </a:r>
            <a:r>
              <a:rPr lang="en-US" dirty="0" smtClean="0"/>
              <a:t>         to the side edges.</a:t>
            </a:r>
          </a:p>
          <a:p>
            <a:endParaRPr lang="en-US" dirty="0" smtClean="0"/>
          </a:p>
          <a:p>
            <a:r>
              <a:rPr lang="en-US" dirty="0" smtClean="0"/>
              <a:t>Blue line is the actual output size of the </a:t>
            </a:r>
            <a:r>
              <a:rPr lang="en-US" dirty="0" err="1" smtClean="0"/>
              <a:t>namecard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Yellow line is the folding line of the </a:t>
            </a:r>
            <a:r>
              <a:rPr lang="en-US" dirty="0" err="1" smtClean="0"/>
              <a:t>namecard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Tips:</a:t>
            </a:r>
          </a:p>
          <a:p>
            <a:r>
              <a:rPr lang="en-US" dirty="0" err="1" smtClean="0"/>
              <a:t>Pls</a:t>
            </a:r>
            <a:r>
              <a:rPr lang="en-US" dirty="0" smtClean="0"/>
              <a:t> use high resolution pictures/photos.</a:t>
            </a:r>
          </a:p>
          <a:p>
            <a:endParaRPr lang="en-US" dirty="0"/>
          </a:p>
          <a:p>
            <a:r>
              <a:rPr lang="en-US" dirty="0" err="1" smtClean="0"/>
              <a:t>Colour</a:t>
            </a:r>
            <a:r>
              <a:rPr lang="en-US" dirty="0" smtClean="0"/>
              <a:t> tolerance: +-10% (CMYK)</a:t>
            </a:r>
          </a:p>
          <a:p>
            <a:r>
              <a:rPr lang="en-US" dirty="0" smtClean="0"/>
              <a:t>Cutting tolerance: +- 1mm on all sides.</a:t>
            </a:r>
          </a:p>
          <a:p>
            <a:endParaRPr lang="en-US" dirty="0"/>
          </a:p>
          <a:p>
            <a:r>
              <a:rPr lang="en-US" dirty="0" smtClean="0"/>
              <a:t>After plotting, </a:t>
            </a:r>
            <a:r>
              <a:rPr lang="en-US" dirty="0" err="1" smtClean="0"/>
              <a:t>pls</a:t>
            </a:r>
            <a:r>
              <a:rPr lang="en-US" dirty="0" smtClean="0"/>
              <a:t> email to ronlee.rainbow@gmail.com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54364" y="53530"/>
            <a:ext cx="6336000" cy="1944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21842" y="0"/>
            <a:ext cx="4086" cy="2052638"/>
          </a:xfrm>
          <a:prstGeom prst="line">
            <a:avLst/>
          </a:prstGeom>
          <a:ln w="31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3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110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Lee</dc:creator>
  <cp:lastModifiedBy>Ron Lee</cp:lastModifiedBy>
  <cp:revision>5</cp:revision>
  <dcterms:created xsi:type="dcterms:W3CDTF">2016-04-21T14:20:05Z</dcterms:created>
  <dcterms:modified xsi:type="dcterms:W3CDTF">2016-04-26T17:04:47Z</dcterms:modified>
</cp:coreProperties>
</file>