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76600" cy="3997325"/>
  <p:notesSz cx="6858000" cy="9144000"/>
  <p:defaultTextStyle>
    <a:defPPr>
      <a:defRPr lang="en-US"/>
    </a:defPPr>
    <a:lvl1pPr marL="0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2248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4495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56743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08990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61238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13486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65733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17981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40" d="100"/>
          <a:sy n="140" d="100"/>
        </p:scale>
        <p:origin x="-2148" y="216"/>
      </p:cViewPr>
      <p:guideLst>
        <p:guide orient="horz" pos="1260"/>
        <p:guide pos="1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" y="1241762"/>
            <a:ext cx="2785110" cy="856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491" y="2265155"/>
            <a:ext cx="2293620" cy="1021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8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13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6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575" y="48117"/>
            <a:ext cx="263948" cy="1020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593" y="48117"/>
            <a:ext cx="738373" cy="1020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83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0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29" y="2568653"/>
            <a:ext cx="2785110" cy="793914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29" y="1694240"/>
            <a:ext cx="2785110" cy="874413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224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44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567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0899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6123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1348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65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1798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593" y="279446"/>
            <a:ext cx="501161" cy="78928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3" y="279446"/>
            <a:ext cx="501161" cy="78928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4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" y="160081"/>
            <a:ext cx="2948940" cy="6662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30" y="894774"/>
            <a:ext cx="1447734" cy="37289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248" indent="0">
              <a:buNone/>
              <a:defRPr sz="700" b="1"/>
            </a:lvl2pPr>
            <a:lvl3pPr marL="304495" indent="0">
              <a:buNone/>
              <a:defRPr sz="600" b="1"/>
            </a:lvl3pPr>
            <a:lvl4pPr marL="456743" indent="0">
              <a:buNone/>
              <a:defRPr sz="500" b="1"/>
            </a:lvl4pPr>
            <a:lvl5pPr marL="608990" indent="0">
              <a:buNone/>
              <a:defRPr sz="500" b="1"/>
            </a:lvl5pPr>
            <a:lvl6pPr marL="761238" indent="0">
              <a:buNone/>
              <a:defRPr sz="500" b="1"/>
            </a:lvl6pPr>
            <a:lvl7pPr marL="913486" indent="0">
              <a:buNone/>
              <a:defRPr sz="500" b="1"/>
            </a:lvl7pPr>
            <a:lvl8pPr marL="1065733" indent="0">
              <a:buNone/>
              <a:defRPr sz="500" b="1"/>
            </a:lvl8pPr>
            <a:lvl9pPr marL="12179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830" y="1267670"/>
            <a:ext cx="1447734" cy="2303089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4469" y="894774"/>
            <a:ext cx="1448303" cy="37289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248" indent="0">
              <a:buNone/>
              <a:defRPr sz="700" b="1"/>
            </a:lvl2pPr>
            <a:lvl3pPr marL="304495" indent="0">
              <a:buNone/>
              <a:defRPr sz="600" b="1"/>
            </a:lvl3pPr>
            <a:lvl4pPr marL="456743" indent="0">
              <a:buNone/>
              <a:defRPr sz="500" b="1"/>
            </a:lvl4pPr>
            <a:lvl5pPr marL="608990" indent="0">
              <a:buNone/>
              <a:defRPr sz="500" b="1"/>
            </a:lvl5pPr>
            <a:lvl6pPr marL="761238" indent="0">
              <a:buNone/>
              <a:defRPr sz="500" b="1"/>
            </a:lvl6pPr>
            <a:lvl7pPr marL="913486" indent="0">
              <a:buNone/>
              <a:defRPr sz="500" b="1"/>
            </a:lvl7pPr>
            <a:lvl8pPr marL="1065733" indent="0">
              <a:buNone/>
              <a:defRPr sz="500" b="1"/>
            </a:lvl8pPr>
            <a:lvl9pPr marL="12179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4469" y="1267670"/>
            <a:ext cx="1448303" cy="2303089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03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16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7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" y="159154"/>
            <a:ext cx="1077979" cy="677324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061" y="159152"/>
            <a:ext cx="1831709" cy="3411607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830" y="836476"/>
            <a:ext cx="1077979" cy="2734282"/>
          </a:xfrm>
        </p:spPr>
        <p:txBody>
          <a:bodyPr/>
          <a:lstStyle>
            <a:lvl1pPr marL="0" indent="0">
              <a:buNone/>
              <a:defRPr sz="500"/>
            </a:lvl1pPr>
            <a:lvl2pPr marL="152248" indent="0">
              <a:buNone/>
              <a:defRPr sz="400"/>
            </a:lvl2pPr>
            <a:lvl3pPr marL="304495" indent="0">
              <a:buNone/>
              <a:defRPr sz="300"/>
            </a:lvl3pPr>
            <a:lvl4pPr marL="456743" indent="0">
              <a:buNone/>
              <a:defRPr sz="300"/>
            </a:lvl4pPr>
            <a:lvl5pPr marL="608990" indent="0">
              <a:buNone/>
              <a:defRPr sz="300"/>
            </a:lvl5pPr>
            <a:lvl6pPr marL="761238" indent="0">
              <a:buNone/>
              <a:defRPr sz="300"/>
            </a:lvl6pPr>
            <a:lvl7pPr marL="913486" indent="0">
              <a:buNone/>
              <a:defRPr sz="300"/>
            </a:lvl7pPr>
            <a:lvl8pPr marL="1065733" indent="0">
              <a:buNone/>
              <a:defRPr sz="300"/>
            </a:lvl8pPr>
            <a:lvl9pPr marL="12179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69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39" y="2798131"/>
            <a:ext cx="1965960" cy="33033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2239" y="357169"/>
            <a:ext cx="1965960" cy="2398395"/>
          </a:xfrm>
        </p:spPr>
        <p:txBody>
          <a:bodyPr/>
          <a:lstStyle>
            <a:lvl1pPr marL="0" indent="0">
              <a:buNone/>
              <a:defRPr sz="1100"/>
            </a:lvl1pPr>
            <a:lvl2pPr marL="152248" indent="0">
              <a:buNone/>
              <a:defRPr sz="900"/>
            </a:lvl2pPr>
            <a:lvl3pPr marL="304495" indent="0">
              <a:buNone/>
              <a:defRPr sz="800"/>
            </a:lvl3pPr>
            <a:lvl4pPr marL="456743" indent="0">
              <a:buNone/>
              <a:defRPr sz="700"/>
            </a:lvl4pPr>
            <a:lvl5pPr marL="608990" indent="0">
              <a:buNone/>
              <a:defRPr sz="700"/>
            </a:lvl5pPr>
            <a:lvl6pPr marL="761238" indent="0">
              <a:buNone/>
              <a:defRPr sz="700"/>
            </a:lvl6pPr>
            <a:lvl7pPr marL="913486" indent="0">
              <a:buNone/>
              <a:defRPr sz="700"/>
            </a:lvl7pPr>
            <a:lvl8pPr marL="1065733" indent="0">
              <a:buNone/>
              <a:defRPr sz="700"/>
            </a:lvl8pPr>
            <a:lvl9pPr marL="1217981" indent="0">
              <a:buNone/>
              <a:defRPr sz="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239" y="3128461"/>
            <a:ext cx="1965960" cy="469131"/>
          </a:xfrm>
        </p:spPr>
        <p:txBody>
          <a:bodyPr/>
          <a:lstStyle>
            <a:lvl1pPr marL="0" indent="0">
              <a:buNone/>
              <a:defRPr sz="500"/>
            </a:lvl1pPr>
            <a:lvl2pPr marL="152248" indent="0">
              <a:buNone/>
              <a:defRPr sz="400"/>
            </a:lvl2pPr>
            <a:lvl3pPr marL="304495" indent="0">
              <a:buNone/>
              <a:defRPr sz="300"/>
            </a:lvl3pPr>
            <a:lvl4pPr marL="456743" indent="0">
              <a:buNone/>
              <a:defRPr sz="300"/>
            </a:lvl4pPr>
            <a:lvl5pPr marL="608990" indent="0">
              <a:buNone/>
              <a:defRPr sz="300"/>
            </a:lvl5pPr>
            <a:lvl6pPr marL="761238" indent="0">
              <a:buNone/>
              <a:defRPr sz="300"/>
            </a:lvl6pPr>
            <a:lvl7pPr marL="913486" indent="0">
              <a:buNone/>
              <a:defRPr sz="300"/>
            </a:lvl7pPr>
            <a:lvl8pPr marL="1065733" indent="0">
              <a:buNone/>
              <a:defRPr sz="300"/>
            </a:lvl8pPr>
            <a:lvl9pPr marL="12179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37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830" y="160081"/>
            <a:ext cx="2948940" cy="666220"/>
          </a:xfrm>
          <a:prstGeom prst="rect">
            <a:avLst/>
          </a:prstGeom>
        </p:spPr>
        <p:txBody>
          <a:bodyPr vert="horz" lIns="30450" tIns="15225" rIns="30450" bIns="152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30" y="932709"/>
            <a:ext cx="2948940" cy="2638049"/>
          </a:xfrm>
          <a:prstGeom prst="rect">
            <a:avLst/>
          </a:prstGeom>
        </p:spPr>
        <p:txBody>
          <a:bodyPr vert="horz" lIns="30450" tIns="15225" rIns="30450" bIns="152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832" y="3704929"/>
            <a:ext cx="764540" cy="212821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9505" y="3704929"/>
            <a:ext cx="1037590" cy="212821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8231" y="3704929"/>
            <a:ext cx="764540" cy="212821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9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495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186" indent="-114186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47402" indent="-95155" algn="l" defTabSz="30449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0619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2867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114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37362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89609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41857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4105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248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495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6743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8990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238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3486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5733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7981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9118" y="139462"/>
            <a:ext cx="2988000" cy="3708000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865258" y="1032346"/>
            <a:ext cx="1890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</a:t>
            </a:r>
            <a:r>
              <a:rPr lang="en-US" dirty="0" err="1" smtClean="0"/>
              <a:t>Namecard</a:t>
            </a:r>
            <a:r>
              <a:rPr lang="en-US" dirty="0" smtClean="0"/>
              <a:t> size: 88mm x 108mm</a:t>
            </a:r>
          </a:p>
          <a:p>
            <a:r>
              <a:rPr lang="en-US" dirty="0" smtClean="0"/>
              <a:t>Bleeding size: 91mm x 111mm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Please Input all important details, information,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pictures, </a:t>
            </a:r>
            <a:r>
              <a:rPr lang="en-US" dirty="0" err="1" smtClean="0"/>
              <a:t>etc</a:t>
            </a:r>
            <a:r>
              <a:rPr lang="en-US" dirty="0" smtClean="0"/>
              <a:t> in the red box.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 background pictures, photos, </a:t>
            </a:r>
            <a:r>
              <a:rPr lang="en-US" dirty="0" err="1" smtClean="0"/>
              <a:t>etc</a:t>
            </a:r>
            <a:r>
              <a:rPr lang="en-US" dirty="0" smtClean="0"/>
              <a:t>, please </a:t>
            </a:r>
          </a:p>
          <a:p>
            <a:r>
              <a:rPr lang="en-US" dirty="0"/>
              <a:t> </a:t>
            </a:r>
            <a:r>
              <a:rPr lang="en-US" dirty="0" smtClean="0"/>
              <a:t>         extend all the way outside the red box, towards </a:t>
            </a:r>
          </a:p>
          <a:p>
            <a:r>
              <a:rPr lang="en-US" dirty="0"/>
              <a:t> </a:t>
            </a:r>
            <a:r>
              <a:rPr lang="en-US" dirty="0" smtClean="0"/>
              <a:t>         to the side edges.</a:t>
            </a:r>
          </a:p>
          <a:p>
            <a:endParaRPr lang="en-US" dirty="0" smtClean="0"/>
          </a:p>
          <a:p>
            <a:r>
              <a:rPr lang="en-US" dirty="0" smtClean="0"/>
              <a:t>Blue line is the actual output size of the </a:t>
            </a:r>
            <a:r>
              <a:rPr lang="en-US" dirty="0" err="1" smtClean="0"/>
              <a:t>namecard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Yellow line is the folding line of the </a:t>
            </a:r>
            <a:r>
              <a:rPr lang="en-US" dirty="0" err="1" smtClean="0"/>
              <a:t>namecard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Tips:</a:t>
            </a:r>
          </a:p>
          <a:p>
            <a:r>
              <a:rPr lang="en-US" dirty="0" err="1" smtClean="0"/>
              <a:t>Pls</a:t>
            </a:r>
            <a:r>
              <a:rPr lang="en-US" dirty="0" smtClean="0"/>
              <a:t> use high resolution pictures/photos.</a:t>
            </a:r>
          </a:p>
          <a:p>
            <a:endParaRPr lang="en-US" dirty="0"/>
          </a:p>
          <a:p>
            <a:r>
              <a:rPr lang="en-US" dirty="0" err="1" smtClean="0"/>
              <a:t>Colour</a:t>
            </a:r>
            <a:r>
              <a:rPr lang="en-US" dirty="0" smtClean="0"/>
              <a:t> tolerance: +-10% (CMYK)</a:t>
            </a:r>
          </a:p>
          <a:p>
            <a:r>
              <a:rPr lang="en-US" dirty="0" smtClean="0"/>
              <a:t>Cutting tolerance: +- 1mm on all sides.</a:t>
            </a:r>
          </a:p>
          <a:p>
            <a:endParaRPr lang="en-US" dirty="0"/>
          </a:p>
          <a:p>
            <a:r>
              <a:rPr lang="en-US" dirty="0" smtClean="0"/>
              <a:t>After plotting, </a:t>
            </a:r>
            <a:r>
              <a:rPr lang="en-US" dirty="0" err="1" smtClean="0"/>
              <a:t>pls</a:t>
            </a:r>
            <a:r>
              <a:rPr lang="en-US" dirty="0" smtClean="0"/>
              <a:t> email to ronlee.rainbow@gmail.com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08" y="50728"/>
            <a:ext cx="3168000" cy="3888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1993462"/>
            <a:ext cx="3276600" cy="0"/>
          </a:xfrm>
          <a:prstGeom prst="line">
            <a:avLst/>
          </a:prstGeom>
          <a:ln w="31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Lee</dc:creator>
  <cp:lastModifiedBy>Ron Lee</cp:lastModifiedBy>
  <cp:revision>5</cp:revision>
  <dcterms:created xsi:type="dcterms:W3CDTF">2016-04-21T14:20:05Z</dcterms:created>
  <dcterms:modified xsi:type="dcterms:W3CDTF">2016-04-26T17:23:39Z</dcterms:modified>
</cp:coreProperties>
</file>