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997325" cy="3276600"/>
  <p:notesSz cx="6858000" cy="9144000"/>
  <p:defaultTextStyle>
    <a:defPPr>
      <a:defRPr lang="en-US"/>
    </a:defPPr>
    <a:lvl1pPr marL="0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2248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4495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56743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08990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61238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13486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65733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17981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60" d="100"/>
          <a:sy n="260" d="100"/>
        </p:scale>
        <p:origin x="-252" y="966"/>
      </p:cViewPr>
      <p:guideLst>
        <p:guide orient="horz" pos="1033"/>
        <p:guide pos="1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800" y="1017870"/>
            <a:ext cx="3397726" cy="7023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00" y="1856743"/>
            <a:ext cx="2798128" cy="8373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4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8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1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13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6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13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6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889" y="39441"/>
            <a:ext cx="322006" cy="8365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81" y="39441"/>
            <a:ext cx="900786" cy="836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83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907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62" y="2105520"/>
            <a:ext cx="3397726" cy="650770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762" y="1388765"/>
            <a:ext cx="3397726" cy="71675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224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44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5674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0899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6123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1348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657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1798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45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81" y="229061"/>
            <a:ext cx="611397" cy="64697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499" y="229061"/>
            <a:ext cx="611397" cy="64697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74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67" y="131218"/>
            <a:ext cx="3597592" cy="5460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866" y="733444"/>
            <a:ext cx="1766179" cy="30566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248" indent="0">
              <a:buNone/>
              <a:defRPr sz="700" b="1"/>
            </a:lvl2pPr>
            <a:lvl3pPr marL="304495" indent="0">
              <a:buNone/>
              <a:defRPr sz="600" b="1"/>
            </a:lvl3pPr>
            <a:lvl4pPr marL="456743" indent="0">
              <a:buNone/>
              <a:defRPr sz="500" b="1"/>
            </a:lvl4pPr>
            <a:lvl5pPr marL="608990" indent="0">
              <a:buNone/>
              <a:defRPr sz="500" b="1"/>
            </a:lvl5pPr>
            <a:lvl6pPr marL="761238" indent="0">
              <a:buNone/>
              <a:defRPr sz="500" b="1"/>
            </a:lvl6pPr>
            <a:lvl7pPr marL="913486" indent="0">
              <a:buNone/>
              <a:defRPr sz="500" b="1"/>
            </a:lvl7pPr>
            <a:lvl8pPr marL="1065733" indent="0">
              <a:buNone/>
              <a:defRPr sz="500" b="1"/>
            </a:lvl8pPr>
            <a:lvl9pPr marL="121798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866" y="1039107"/>
            <a:ext cx="1766179" cy="188783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0587" y="733444"/>
            <a:ext cx="1766874" cy="30566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248" indent="0">
              <a:buNone/>
              <a:defRPr sz="700" b="1"/>
            </a:lvl2pPr>
            <a:lvl3pPr marL="304495" indent="0">
              <a:buNone/>
              <a:defRPr sz="600" b="1"/>
            </a:lvl3pPr>
            <a:lvl4pPr marL="456743" indent="0">
              <a:buNone/>
              <a:defRPr sz="500" b="1"/>
            </a:lvl4pPr>
            <a:lvl5pPr marL="608990" indent="0">
              <a:buNone/>
              <a:defRPr sz="500" b="1"/>
            </a:lvl5pPr>
            <a:lvl6pPr marL="761238" indent="0">
              <a:buNone/>
              <a:defRPr sz="500" b="1"/>
            </a:lvl6pPr>
            <a:lvl7pPr marL="913486" indent="0">
              <a:buNone/>
              <a:defRPr sz="500" b="1"/>
            </a:lvl7pPr>
            <a:lvl8pPr marL="1065733" indent="0">
              <a:buNone/>
              <a:defRPr sz="500" b="1"/>
            </a:lvl8pPr>
            <a:lvl9pPr marL="121798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0587" y="1039107"/>
            <a:ext cx="1766874" cy="188783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03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16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78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66" y="130458"/>
            <a:ext cx="1315093" cy="55520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845" y="130457"/>
            <a:ext cx="2234614" cy="27964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866" y="685658"/>
            <a:ext cx="1315093" cy="2241286"/>
          </a:xfrm>
        </p:spPr>
        <p:txBody>
          <a:bodyPr/>
          <a:lstStyle>
            <a:lvl1pPr marL="0" indent="0">
              <a:buNone/>
              <a:defRPr sz="500"/>
            </a:lvl1pPr>
            <a:lvl2pPr marL="152248" indent="0">
              <a:buNone/>
              <a:defRPr sz="400"/>
            </a:lvl2pPr>
            <a:lvl3pPr marL="304495" indent="0">
              <a:buNone/>
              <a:defRPr sz="300"/>
            </a:lvl3pPr>
            <a:lvl4pPr marL="456743" indent="0">
              <a:buNone/>
              <a:defRPr sz="300"/>
            </a:lvl4pPr>
            <a:lvl5pPr marL="608990" indent="0">
              <a:buNone/>
              <a:defRPr sz="300"/>
            </a:lvl5pPr>
            <a:lvl6pPr marL="761238" indent="0">
              <a:buNone/>
              <a:defRPr sz="300"/>
            </a:lvl6pPr>
            <a:lvl7pPr marL="913486" indent="0">
              <a:buNone/>
              <a:defRPr sz="300"/>
            </a:lvl7pPr>
            <a:lvl8pPr marL="1065733" indent="0">
              <a:buNone/>
              <a:defRPr sz="300"/>
            </a:lvl8pPr>
            <a:lvl9pPr marL="121798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698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06" y="2293622"/>
            <a:ext cx="2398395" cy="27077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3506" y="292771"/>
            <a:ext cx="2398395" cy="1965960"/>
          </a:xfrm>
        </p:spPr>
        <p:txBody>
          <a:bodyPr/>
          <a:lstStyle>
            <a:lvl1pPr marL="0" indent="0">
              <a:buNone/>
              <a:defRPr sz="1100"/>
            </a:lvl1pPr>
            <a:lvl2pPr marL="152248" indent="0">
              <a:buNone/>
              <a:defRPr sz="900"/>
            </a:lvl2pPr>
            <a:lvl3pPr marL="304495" indent="0">
              <a:buNone/>
              <a:defRPr sz="800"/>
            </a:lvl3pPr>
            <a:lvl4pPr marL="456743" indent="0">
              <a:buNone/>
              <a:defRPr sz="700"/>
            </a:lvl4pPr>
            <a:lvl5pPr marL="608990" indent="0">
              <a:buNone/>
              <a:defRPr sz="700"/>
            </a:lvl5pPr>
            <a:lvl6pPr marL="761238" indent="0">
              <a:buNone/>
              <a:defRPr sz="700"/>
            </a:lvl6pPr>
            <a:lvl7pPr marL="913486" indent="0">
              <a:buNone/>
              <a:defRPr sz="700"/>
            </a:lvl7pPr>
            <a:lvl8pPr marL="1065733" indent="0">
              <a:buNone/>
              <a:defRPr sz="700"/>
            </a:lvl8pPr>
            <a:lvl9pPr marL="1217981" indent="0">
              <a:buNone/>
              <a:defRPr sz="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506" y="2564394"/>
            <a:ext cx="2398395" cy="384546"/>
          </a:xfrm>
        </p:spPr>
        <p:txBody>
          <a:bodyPr/>
          <a:lstStyle>
            <a:lvl1pPr marL="0" indent="0">
              <a:buNone/>
              <a:defRPr sz="500"/>
            </a:lvl1pPr>
            <a:lvl2pPr marL="152248" indent="0">
              <a:buNone/>
              <a:defRPr sz="400"/>
            </a:lvl2pPr>
            <a:lvl3pPr marL="304495" indent="0">
              <a:buNone/>
              <a:defRPr sz="300"/>
            </a:lvl3pPr>
            <a:lvl4pPr marL="456743" indent="0">
              <a:buNone/>
              <a:defRPr sz="300"/>
            </a:lvl4pPr>
            <a:lvl5pPr marL="608990" indent="0">
              <a:buNone/>
              <a:defRPr sz="300"/>
            </a:lvl5pPr>
            <a:lvl6pPr marL="761238" indent="0">
              <a:buNone/>
              <a:defRPr sz="300"/>
            </a:lvl6pPr>
            <a:lvl7pPr marL="913486" indent="0">
              <a:buNone/>
              <a:defRPr sz="300"/>
            </a:lvl7pPr>
            <a:lvl8pPr marL="1065733" indent="0">
              <a:buNone/>
              <a:defRPr sz="300"/>
            </a:lvl8pPr>
            <a:lvl9pPr marL="121798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37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867" y="131218"/>
            <a:ext cx="3597592" cy="546099"/>
          </a:xfrm>
          <a:prstGeom prst="rect">
            <a:avLst/>
          </a:prstGeom>
        </p:spPr>
        <p:txBody>
          <a:bodyPr vert="horz" lIns="30450" tIns="15225" rIns="30450" bIns="1522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867" y="764540"/>
            <a:ext cx="3597592" cy="2162404"/>
          </a:xfrm>
          <a:prstGeom prst="rect">
            <a:avLst/>
          </a:prstGeom>
        </p:spPr>
        <p:txBody>
          <a:bodyPr vert="horz" lIns="30450" tIns="15225" rIns="30450" bIns="152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9868" y="3036923"/>
            <a:ext cx="932709" cy="174449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5753" y="3036923"/>
            <a:ext cx="1265820" cy="174449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64750" y="3036923"/>
            <a:ext cx="932709" cy="174449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9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4495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186" indent="-114186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47402" indent="-95155" algn="l" defTabSz="30449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0619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2867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114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37362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89609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41857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94105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248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495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6743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8990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238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3486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5733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7981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4744" y="142285"/>
            <a:ext cx="3708000" cy="2988000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055580" y="846212"/>
            <a:ext cx="18902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</a:t>
            </a:r>
            <a:r>
              <a:rPr lang="en-US" dirty="0" err="1" smtClean="0"/>
              <a:t>Namecard</a:t>
            </a:r>
            <a:r>
              <a:rPr lang="en-US" dirty="0" smtClean="0"/>
              <a:t> size: 88mm x </a:t>
            </a:r>
            <a:r>
              <a:rPr lang="en-US" dirty="0" smtClean="0"/>
              <a:t>108</a:t>
            </a:r>
            <a:r>
              <a:rPr lang="en-US" dirty="0" smtClean="0"/>
              <a:t>mm</a:t>
            </a:r>
            <a:endParaRPr lang="en-US" dirty="0" smtClean="0"/>
          </a:p>
          <a:p>
            <a:r>
              <a:rPr lang="en-US" dirty="0" smtClean="0"/>
              <a:t>Bleeding size: 91mm x </a:t>
            </a:r>
            <a:r>
              <a:rPr lang="en-US" dirty="0" smtClean="0"/>
              <a:t>111</a:t>
            </a:r>
            <a:r>
              <a:rPr lang="en-US" dirty="0" smtClean="0"/>
              <a:t>mm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Please Input all important details, information,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pictures, </a:t>
            </a:r>
            <a:r>
              <a:rPr lang="en-US" dirty="0" err="1" smtClean="0"/>
              <a:t>etc</a:t>
            </a:r>
            <a:r>
              <a:rPr lang="en-US" dirty="0" smtClean="0"/>
              <a:t> in the red box.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For background pictures, photos, </a:t>
            </a:r>
            <a:r>
              <a:rPr lang="en-US" dirty="0" err="1" smtClean="0"/>
              <a:t>etc</a:t>
            </a:r>
            <a:r>
              <a:rPr lang="en-US" dirty="0" smtClean="0"/>
              <a:t>, please </a:t>
            </a:r>
          </a:p>
          <a:p>
            <a:r>
              <a:rPr lang="en-US" dirty="0"/>
              <a:t> </a:t>
            </a:r>
            <a:r>
              <a:rPr lang="en-US" dirty="0" smtClean="0"/>
              <a:t>         extend all the way outside the red box, towards </a:t>
            </a:r>
          </a:p>
          <a:p>
            <a:r>
              <a:rPr lang="en-US" dirty="0"/>
              <a:t> </a:t>
            </a:r>
            <a:r>
              <a:rPr lang="en-US" dirty="0" smtClean="0"/>
              <a:t>         to the side edges.</a:t>
            </a:r>
          </a:p>
          <a:p>
            <a:endParaRPr lang="en-US" dirty="0" smtClean="0"/>
          </a:p>
          <a:p>
            <a:r>
              <a:rPr lang="en-US" dirty="0" smtClean="0"/>
              <a:t>Blue line is the actual output size of the </a:t>
            </a:r>
            <a:r>
              <a:rPr lang="en-US" dirty="0" err="1" smtClean="0"/>
              <a:t>namecard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Yellow line is the folding line of the </a:t>
            </a:r>
            <a:r>
              <a:rPr lang="en-US" dirty="0" err="1" smtClean="0"/>
              <a:t>namecard</a:t>
            </a:r>
            <a:r>
              <a:rPr lang="en-US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Tips:</a:t>
            </a:r>
          </a:p>
          <a:p>
            <a:r>
              <a:rPr lang="en-US" dirty="0" err="1" smtClean="0"/>
              <a:t>Pls</a:t>
            </a:r>
            <a:r>
              <a:rPr lang="en-US" dirty="0" smtClean="0"/>
              <a:t> use high resolution pictures/photos.</a:t>
            </a:r>
          </a:p>
          <a:p>
            <a:endParaRPr lang="en-US" dirty="0"/>
          </a:p>
          <a:p>
            <a:r>
              <a:rPr lang="en-US" dirty="0" err="1" smtClean="0"/>
              <a:t>Colour</a:t>
            </a:r>
            <a:r>
              <a:rPr lang="en-US" dirty="0" smtClean="0"/>
              <a:t> tolerance: +-10% (CMYK)</a:t>
            </a:r>
          </a:p>
          <a:p>
            <a:r>
              <a:rPr lang="en-US" dirty="0" smtClean="0"/>
              <a:t>Cutting tolerance: +- 1mm on all sides.</a:t>
            </a:r>
          </a:p>
          <a:p>
            <a:endParaRPr lang="en-US" dirty="0"/>
          </a:p>
          <a:p>
            <a:r>
              <a:rPr lang="en-US" dirty="0" smtClean="0"/>
              <a:t>After plotting, </a:t>
            </a:r>
            <a:r>
              <a:rPr lang="en-US" dirty="0" err="1" smtClean="0"/>
              <a:t>pls</a:t>
            </a:r>
            <a:r>
              <a:rPr lang="en-US" dirty="0" smtClean="0"/>
              <a:t> email to ronlee.rainbow@gmail.com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78" y="52770"/>
            <a:ext cx="3888000" cy="3168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998177" y="0"/>
            <a:ext cx="2534" cy="3276600"/>
          </a:xfrm>
          <a:prstGeom prst="line">
            <a:avLst/>
          </a:prstGeom>
          <a:ln w="31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Lee</dc:creator>
  <cp:lastModifiedBy>Ron Lee</cp:lastModifiedBy>
  <cp:revision>4</cp:revision>
  <dcterms:created xsi:type="dcterms:W3CDTF">2016-04-21T14:20:05Z</dcterms:created>
  <dcterms:modified xsi:type="dcterms:W3CDTF">2016-04-26T17:01:22Z</dcterms:modified>
</cp:coreProperties>
</file>