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76600" cy="2052638"/>
  <p:notesSz cx="6858000" cy="9144000"/>
  <p:defaultTextStyle>
    <a:defPPr>
      <a:defRPr lang="en-US"/>
    </a:defPPr>
    <a:lvl1pPr marL="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224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4495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5674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0899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6123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13486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6573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17981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2088" y="-558"/>
      </p:cViewPr>
      <p:guideLst>
        <p:guide orient="horz" pos="647"/>
        <p:guide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637648"/>
            <a:ext cx="2785110" cy="439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1163162"/>
            <a:ext cx="2293620" cy="524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1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6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575" y="24708"/>
            <a:ext cx="263948" cy="52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592" y="24708"/>
            <a:ext cx="738373" cy="52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8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29" y="1319010"/>
            <a:ext cx="2785110" cy="407677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29" y="869996"/>
            <a:ext cx="2785110" cy="449014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22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4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6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899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6123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134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65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179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93" y="143495"/>
            <a:ext cx="501160" cy="4053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2" y="143495"/>
            <a:ext cx="501161" cy="4053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" y="82201"/>
            <a:ext cx="2948940" cy="3421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30" y="459468"/>
            <a:ext cx="1447734" cy="19148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830" y="650952"/>
            <a:ext cx="1447734" cy="118264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4467" y="459468"/>
            <a:ext cx="1448303" cy="19148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4467" y="650952"/>
            <a:ext cx="1448303" cy="118264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0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6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7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" y="81725"/>
            <a:ext cx="1077979" cy="34780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060" y="81725"/>
            <a:ext cx="1831710" cy="175187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830" y="429533"/>
            <a:ext cx="1077979" cy="1404062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9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37" y="1436847"/>
            <a:ext cx="1965960" cy="16962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237" y="183407"/>
            <a:ext cx="1965960" cy="1231583"/>
          </a:xfrm>
        </p:spPr>
        <p:txBody>
          <a:bodyPr/>
          <a:lstStyle>
            <a:lvl1pPr marL="0" indent="0">
              <a:buNone/>
              <a:defRPr sz="1100"/>
            </a:lvl1pPr>
            <a:lvl2pPr marL="152248" indent="0">
              <a:buNone/>
              <a:defRPr sz="900"/>
            </a:lvl2pPr>
            <a:lvl3pPr marL="304495" indent="0">
              <a:buNone/>
              <a:defRPr sz="800"/>
            </a:lvl3pPr>
            <a:lvl4pPr marL="456743" indent="0">
              <a:buNone/>
              <a:defRPr sz="700"/>
            </a:lvl4pPr>
            <a:lvl5pPr marL="608990" indent="0">
              <a:buNone/>
              <a:defRPr sz="700"/>
            </a:lvl5pPr>
            <a:lvl6pPr marL="761238" indent="0">
              <a:buNone/>
              <a:defRPr sz="700"/>
            </a:lvl6pPr>
            <a:lvl7pPr marL="913486" indent="0">
              <a:buNone/>
              <a:defRPr sz="700"/>
            </a:lvl7pPr>
            <a:lvl8pPr marL="1065733" indent="0">
              <a:buNone/>
              <a:defRPr sz="700"/>
            </a:lvl8pPr>
            <a:lvl9pPr marL="1217981" indent="0">
              <a:buNone/>
              <a:defRPr sz="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237" y="1606474"/>
            <a:ext cx="1965960" cy="240900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3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830" y="82201"/>
            <a:ext cx="2948940" cy="342106"/>
          </a:xfrm>
          <a:prstGeom prst="rect">
            <a:avLst/>
          </a:prstGeom>
        </p:spPr>
        <p:txBody>
          <a:bodyPr vert="horz" lIns="30450" tIns="15225" rIns="30450" bIns="152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30" y="478949"/>
            <a:ext cx="2948940" cy="1354646"/>
          </a:xfrm>
          <a:prstGeom prst="rect">
            <a:avLst/>
          </a:prstGeom>
        </p:spPr>
        <p:txBody>
          <a:bodyPr vert="horz" lIns="30450" tIns="15225" rIns="30450" bIns="15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830" y="1902491"/>
            <a:ext cx="764540" cy="109284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BA8A-CD77-40AF-B8A5-607EDF78CED9}" type="datetimeFigureOut">
              <a:rPr lang="en-SG" smtClean="0"/>
              <a:t>21/4/2016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9505" y="1902491"/>
            <a:ext cx="1037590" cy="109284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8230" y="1902491"/>
            <a:ext cx="764540" cy="109284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9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95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7402" indent="-95155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061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114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37362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8960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4185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4105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495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674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899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23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486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573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7981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962" y="140012"/>
            <a:ext cx="2988000" cy="1764000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49988" y="306239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dirty="0" err="1" smtClean="0"/>
              <a:t>Namecard</a:t>
            </a:r>
            <a:r>
              <a:rPr lang="en-US" dirty="0" smtClean="0"/>
              <a:t> size: 88mm x 54mm</a:t>
            </a:r>
          </a:p>
          <a:p>
            <a:r>
              <a:rPr lang="en-US" dirty="0" smtClean="0"/>
              <a:t>Bleeding size: 91mm x 57mm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Please Input all important details, information, pictures, </a:t>
            </a:r>
            <a:r>
              <a:rPr lang="en-US" dirty="0" err="1" smtClean="0"/>
              <a:t>etc</a:t>
            </a:r>
            <a:r>
              <a:rPr lang="en-US" dirty="0" smtClean="0"/>
              <a:t> in the red box.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background pictures, photos, </a:t>
            </a:r>
            <a:r>
              <a:rPr lang="en-US" dirty="0" err="1" smtClean="0"/>
              <a:t>etc</a:t>
            </a:r>
            <a:r>
              <a:rPr lang="en-US" dirty="0" smtClean="0"/>
              <a:t>, please extend all the way outside the red box,</a:t>
            </a:r>
          </a:p>
          <a:p>
            <a:r>
              <a:rPr lang="en-US" dirty="0"/>
              <a:t> </a:t>
            </a:r>
            <a:r>
              <a:rPr lang="en-US" dirty="0" smtClean="0"/>
              <a:t>         towards to the side edges.</a:t>
            </a:r>
          </a:p>
          <a:p>
            <a:r>
              <a:rPr lang="en-US" dirty="0" smtClean="0"/>
              <a:t>Blue line is the actual output size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Tips:</a:t>
            </a:r>
          </a:p>
          <a:p>
            <a:r>
              <a:rPr lang="en-US" dirty="0" err="1" smtClean="0"/>
              <a:t>Pls</a:t>
            </a:r>
            <a:r>
              <a:rPr lang="en-US" dirty="0" smtClean="0"/>
              <a:t> use high resolution pictures/photos.</a:t>
            </a:r>
          </a:p>
          <a:p>
            <a:endParaRPr lang="en-US" dirty="0"/>
          </a:p>
          <a:p>
            <a:r>
              <a:rPr lang="en-US" dirty="0" err="1" smtClean="0"/>
              <a:t>Colour</a:t>
            </a:r>
            <a:r>
              <a:rPr lang="en-US" dirty="0" smtClean="0"/>
              <a:t> tolerance: +-10% (CMYK)</a:t>
            </a:r>
          </a:p>
          <a:p>
            <a:r>
              <a:rPr lang="en-US" dirty="0" smtClean="0"/>
              <a:t>Cutting tolerance: +- 1mm on all sides.</a:t>
            </a:r>
          </a:p>
          <a:p>
            <a:endParaRPr lang="en-US" dirty="0"/>
          </a:p>
          <a:p>
            <a:r>
              <a:rPr lang="en-US" dirty="0" smtClean="0"/>
              <a:t>After plotting, </a:t>
            </a:r>
            <a:r>
              <a:rPr lang="en-US" dirty="0" err="1" smtClean="0"/>
              <a:t>pls</a:t>
            </a:r>
            <a:r>
              <a:rPr lang="en-US" dirty="0" smtClean="0"/>
              <a:t> email to ronlee.rainbow@gmail.com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24" y="53091"/>
            <a:ext cx="3168352" cy="1944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2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Lee</dc:creator>
  <cp:lastModifiedBy>Ron Lee</cp:lastModifiedBy>
  <cp:revision>2</cp:revision>
  <dcterms:created xsi:type="dcterms:W3CDTF">2016-04-21T14:20:05Z</dcterms:created>
  <dcterms:modified xsi:type="dcterms:W3CDTF">2016-04-21T14:36:00Z</dcterms:modified>
</cp:coreProperties>
</file>