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638" cy="3276600"/>
  <p:notesSz cx="6858000" cy="9144000"/>
  <p:defaultTextStyle>
    <a:defPPr>
      <a:defRPr lang="en-US"/>
    </a:defPPr>
    <a:lvl1pPr marL="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224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4495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5674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0899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6123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13486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6573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17981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0" d="100"/>
          <a:sy n="140" d="100"/>
        </p:scale>
        <p:origin x="-2832" y="-84"/>
      </p:cViewPr>
      <p:guideLst>
        <p:guide orient="horz" pos="1033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8" y="1017870"/>
            <a:ext cx="1744742" cy="7023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896" y="1856742"/>
            <a:ext cx="1436847" cy="8373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1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6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3472" y="39441"/>
            <a:ext cx="165351" cy="83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06" y="39441"/>
            <a:ext cx="462556" cy="83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8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45" y="2105520"/>
            <a:ext cx="1744742" cy="650770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45" y="1388764"/>
            <a:ext cx="1744742" cy="71675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22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4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6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899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6123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134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65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179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06" y="229060"/>
            <a:ext cx="313954" cy="64697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870" y="229060"/>
            <a:ext cx="313954" cy="64697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" y="131217"/>
            <a:ext cx="1847374" cy="5460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" y="733443"/>
            <a:ext cx="906938" cy="30566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2" y="1039107"/>
            <a:ext cx="906938" cy="188783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2712" y="733443"/>
            <a:ext cx="907295" cy="30566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2712" y="1039107"/>
            <a:ext cx="907295" cy="188783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0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6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7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" y="130457"/>
            <a:ext cx="675304" cy="55520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25" y="130457"/>
            <a:ext cx="1147481" cy="27964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32" y="685658"/>
            <a:ext cx="675304" cy="2241286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9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2" y="2293621"/>
            <a:ext cx="1231583" cy="27077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332" y="292771"/>
            <a:ext cx="1231583" cy="1965960"/>
          </a:xfrm>
        </p:spPr>
        <p:txBody>
          <a:bodyPr/>
          <a:lstStyle>
            <a:lvl1pPr marL="0" indent="0">
              <a:buNone/>
              <a:defRPr sz="1100"/>
            </a:lvl1pPr>
            <a:lvl2pPr marL="152248" indent="0">
              <a:buNone/>
              <a:defRPr sz="900"/>
            </a:lvl2pPr>
            <a:lvl3pPr marL="304495" indent="0">
              <a:buNone/>
              <a:defRPr sz="800"/>
            </a:lvl3pPr>
            <a:lvl4pPr marL="456743" indent="0">
              <a:buNone/>
              <a:defRPr sz="700"/>
            </a:lvl4pPr>
            <a:lvl5pPr marL="608990" indent="0">
              <a:buNone/>
              <a:defRPr sz="700"/>
            </a:lvl5pPr>
            <a:lvl6pPr marL="761238" indent="0">
              <a:buNone/>
              <a:defRPr sz="700"/>
            </a:lvl6pPr>
            <a:lvl7pPr marL="913486" indent="0">
              <a:buNone/>
              <a:defRPr sz="700"/>
            </a:lvl7pPr>
            <a:lvl8pPr marL="1065733" indent="0">
              <a:buNone/>
              <a:defRPr sz="700"/>
            </a:lvl8pPr>
            <a:lvl9pPr marL="1217981" indent="0">
              <a:buNone/>
              <a:defRPr sz="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2" y="2564394"/>
            <a:ext cx="1231583" cy="384546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3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2" y="131217"/>
            <a:ext cx="1847374" cy="546099"/>
          </a:xfrm>
          <a:prstGeom prst="rect">
            <a:avLst/>
          </a:prstGeom>
        </p:spPr>
        <p:txBody>
          <a:bodyPr vert="horz" lIns="30450" tIns="15225" rIns="30450" bIns="152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" y="764540"/>
            <a:ext cx="1847374" cy="2162404"/>
          </a:xfrm>
          <a:prstGeom prst="rect">
            <a:avLst/>
          </a:prstGeom>
        </p:spPr>
        <p:txBody>
          <a:bodyPr vert="horz" lIns="30450" tIns="15225" rIns="30450" bIns="15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32" y="3036922"/>
            <a:ext cx="478949" cy="174449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1318" y="3036922"/>
            <a:ext cx="650002" cy="174449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057" y="3036922"/>
            <a:ext cx="478949" cy="174449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9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95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7402" indent="-95155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061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114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37362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8960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4185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4105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495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674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899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23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486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573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7981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070" y="142285"/>
            <a:ext cx="1764000" cy="2988000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93961" y="488846"/>
            <a:ext cx="18902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dirty="0" err="1" smtClean="0"/>
              <a:t>Namecard</a:t>
            </a:r>
            <a:r>
              <a:rPr lang="en-US" dirty="0" smtClean="0"/>
              <a:t> size: 88mm x 54mm</a:t>
            </a:r>
          </a:p>
          <a:p>
            <a:r>
              <a:rPr lang="en-US" dirty="0" smtClean="0"/>
              <a:t>Bleeding size: 91mm x 57mm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Please Input all important details, information,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pictures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in the red box.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background pictures, photos, </a:t>
            </a:r>
            <a:r>
              <a:rPr lang="en-US" dirty="0" err="1" smtClean="0"/>
              <a:t>etc</a:t>
            </a:r>
            <a:r>
              <a:rPr lang="en-US" dirty="0" smtClean="0"/>
              <a:t>, please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extend </a:t>
            </a:r>
            <a:r>
              <a:rPr lang="en-US" dirty="0" smtClean="0"/>
              <a:t>all the way outside the red </a:t>
            </a:r>
            <a:r>
              <a:rPr lang="en-US" dirty="0" smtClean="0"/>
              <a:t>box, towards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to </a:t>
            </a:r>
            <a:r>
              <a:rPr lang="en-US" dirty="0" smtClean="0"/>
              <a:t>the side edges.</a:t>
            </a:r>
          </a:p>
          <a:p>
            <a:endParaRPr lang="en-US" dirty="0" smtClean="0"/>
          </a:p>
          <a:p>
            <a:r>
              <a:rPr lang="en-US" dirty="0" smtClean="0"/>
              <a:t>Blue </a:t>
            </a:r>
            <a:r>
              <a:rPr lang="en-US" dirty="0" smtClean="0"/>
              <a:t>line is the actual output size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Tips:</a:t>
            </a:r>
          </a:p>
          <a:p>
            <a:r>
              <a:rPr lang="en-US" dirty="0" err="1" smtClean="0"/>
              <a:t>Pls</a:t>
            </a:r>
            <a:r>
              <a:rPr lang="en-US" dirty="0" smtClean="0"/>
              <a:t> use high resolution pictures/photos.</a:t>
            </a:r>
          </a:p>
          <a:p>
            <a:endParaRPr lang="en-US" dirty="0"/>
          </a:p>
          <a:p>
            <a:r>
              <a:rPr lang="en-US" dirty="0" err="1" smtClean="0"/>
              <a:t>Colour</a:t>
            </a:r>
            <a:r>
              <a:rPr lang="en-US" dirty="0" smtClean="0"/>
              <a:t> tolerance: +-10% (CMYK)</a:t>
            </a:r>
          </a:p>
          <a:p>
            <a:r>
              <a:rPr lang="en-US" dirty="0" smtClean="0"/>
              <a:t>Cutting tolerance: +- 1mm on all sides.</a:t>
            </a:r>
          </a:p>
          <a:p>
            <a:endParaRPr lang="en-US" dirty="0"/>
          </a:p>
          <a:p>
            <a:r>
              <a:rPr lang="en-US" dirty="0" smtClean="0"/>
              <a:t>After plotting, </a:t>
            </a:r>
            <a:r>
              <a:rPr lang="en-US" dirty="0" err="1" smtClean="0"/>
              <a:t>pls</a:t>
            </a:r>
            <a:r>
              <a:rPr lang="en-US" dirty="0" smtClean="0"/>
              <a:t> email to ronlee.rainbow@gmail.com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71" y="52968"/>
            <a:ext cx="1944000" cy="3168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2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Lee</dc:creator>
  <cp:lastModifiedBy>Ron Lee</cp:lastModifiedBy>
  <cp:revision>3</cp:revision>
  <dcterms:created xsi:type="dcterms:W3CDTF">2016-04-21T14:20:05Z</dcterms:created>
  <dcterms:modified xsi:type="dcterms:W3CDTF">2016-04-21T14:42:26Z</dcterms:modified>
</cp:coreProperties>
</file>