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4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B773-370C-664F-9F56-79D7B5970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CF7C8-3D0F-3832-FBC2-9CF9E7DEA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0BE6B-13E6-9932-22AA-E27C7CE8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071-D044-457C-86D1-864B62DC042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FF-5F22-6CDF-4EC3-65A6AD24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F19C3-1F76-DC2F-3A3C-73AF4157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21E-888E-4E8B-8570-868A39E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4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F9A5-3FC8-F1C4-78DD-7DFEC5E7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B8DB5-A885-7FF3-FAE2-08FF83653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AC6D5-338E-9EFE-C8C3-6B78B6DE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071-D044-457C-86D1-864B62DC042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32303-5B68-F929-F2FF-0F9A9701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A0C50-F76E-59BD-C82F-3FDF8B62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21E-888E-4E8B-8570-868A39E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7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47A78-E268-5E75-ACC0-DB4578855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DCD39-EF66-F1DA-4836-C20970C0D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03F44-9901-5F7A-9714-69D1F805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071-D044-457C-86D1-864B62DC042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4B55C-A377-0744-11FF-8F309442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4DD13-5E51-12EE-AF47-84C055C1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21E-888E-4E8B-8570-868A39E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0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78DD-A10B-DC5F-5ACD-E46EF72E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F20C-5053-C73A-6354-FA9E77E49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B8BE5-E0DC-AC11-24FB-6D74252B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071-D044-457C-86D1-864B62DC042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D7449-C6E4-F222-8C9C-A38CB379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42440-425D-AD5F-69E8-25CB28A5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21E-888E-4E8B-8570-868A39E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2418-54CA-9556-99E2-D10840BC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C4F58-30BD-297E-FA5D-39A68A709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289C-4EA7-1CB5-A20A-8E3335F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071-D044-457C-86D1-864B62DC042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62DDF-812B-E0FD-5E55-3702EAF6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5531B-34F2-86CB-8A86-4B60FEA9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21E-888E-4E8B-8570-868A39E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1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9731-3512-33AB-DC36-79A4D672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B003-27D8-C842-5AEF-F4A4280D9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AF4D4-C940-7A3F-1A1D-8AA8CE11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73BAE-3A8C-E32E-16EE-F1024672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071-D044-457C-86D1-864B62DC042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46B92-790F-A697-C092-14C513DD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34AAD-8CB9-FB64-0D10-8479A14B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21E-888E-4E8B-8570-868A39E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4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15FA-967C-E8CB-2DE2-78C97689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7CF78-B409-3873-512B-C409C6D11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848E4-DA76-B8EC-958A-324CF7FE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44A06-A1E7-765A-4B2F-07370870F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8CF9B-B018-1159-A46D-A21A90424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01787-97FB-5F3A-6EC5-EDC26BD0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071-D044-457C-86D1-864B62DC042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5B4F4-5798-CC7C-434D-7D8576F9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D79CD-24BD-A96A-C8BA-A35EFC8A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21E-888E-4E8B-8570-868A39E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2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2291-9BCB-1D1F-C77D-1EB6999E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1C183-41C6-C99E-D221-32C3A70B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071-D044-457C-86D1-864B62DC042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84BB5-0881-EF92-7840-1184CD75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D21CE-90E0-2943-6757-F7844F78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21E-888E-4E8B-8570-868A39E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6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A3B1E-A71F-249B-AA8D-84EA16F2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071-D044-457C-86D1-864B62DC042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B9C46-E1E7-3CD3-1D59-81E080CD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E235E-D7CE-3848-63E2-6055CB92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21E-888E-4E8B-8570-868A39E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C397-4512-BA7F-99CE-80F166C4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8907-03EC-9F47-69C3-10B3A912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7BFE1-1809-3FCB-3226-58D781D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2AE97-C81C-75AB-B120-481FD563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071-D044-457C-86D1-864B62DC042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12379-C39B-9BD3-3A8F-161EBEE3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9769E-3EAB-4983-60A7-040D0B26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21E-888E-4E8B-8570-868A39E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4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26CE-DA6E-30EA-92BB-5C50E07F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9DA8E-A652-B0EB-D755-376EDAF77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DDA54-9413-C3D6-836A-A8CA1E302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C1805-B520-A8E8-D964-B4F58D37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3071-D044-457C-86D1-864B62DC042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F9916-0754-A5E2-CCA1-3647E8F7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5492A-4C89-B1E0-5059-B47E0579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21E-888E-4E8B-8570-868A39E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4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C101C-6B0A-531A-D35C-3BF071C9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10F60-2953-093C-07BB-8F779FA29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406A4-1AE9-F328-56B1-9D1AF4612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903071-D044-457C-86D1-864B62DC042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3CCC6-4F8B-B800-3939-BBF40FFDB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70DD-46E8-710A-3D12-E5A6711F4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02F21E-888E-4E8B-8570-868A39E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2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花の絵&#10;&#10;Description automatically generated with low confidence">
            <a:extLst>
              <a:ext uri="{FF2B5EF4-FFF2-40B4-BE49-F238E27FC236}">
                <a16:creationId xmlns:a16="http://schemas.microsoft.com/office/drawing/2014/main" id="{515AD035-1016-8FC1-5F5D-E9A7939D5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" y="424172"/>
            <a:ext cx="8974712" cy="6010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A3FD0-FB00-A2B4-8D53-D388987B9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7205"/>
            <a:ext cx="9144000" cy="583490"/>
          </a:xfrm>
        </p:spPr>
        <p:txBody>
          <a:bodyPr anchor="t">
            <a:noAutofit/>
          </a:bodyPr>
          <a:lstStyle/>
          <a:p>
            <a:r>
              <a:rPr lang="en-US" sz="2800" dirty="0">
                <a:latin typeface="Agency FB" panose="020B0503020202020204" pitchFamily="34" charset="0"/>
                <a:cs typeface="Aharoni" panose="020F0502020204030204" pitchFamily="2" charset="-79"/>
              </a:rPr>
              <a:t>Land Classification by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27CFE-A03E-226E-F29D-5C8090934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5446" y="475982"/>
            <a:ext cx="1733107" cy="255893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US" sz="1600" dirty="0" err="1"/>
              <a:t>Renkum</a:t>
            </a:r>
            <a:r>
              <a:rPr lang="en-US" sz="1600" dirty="0"/>
              <a:t> (Validation)</a:t>
            </a:r>
          </a:p>
        </p:txBody>
      </p:sp>
      <p:pic>
        <p:nvPicPr>
          <p:cNvPr id="7" name="Picture 6" descr="地図と文字の加工写真&#10;&#10;Description automatically generated with low confidence">
            <a:extLst>
              <a:ext uri="{FF2B5EF4-FFF2-40B4-BE49-F238E27FC236}">
                <a16:creationId xmlns:a16="http://schemas.microsoft.com/office/drawing/2014/main" id="{301BFA73-847B-0E88-E851-457A8C12C0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3" t="6114"/>
          <a:stretch/>
        </p:blipFill>
        <p:spPr>
          <a:xfrm>
            <a:off x="6130276" y="3570142"/>
            <a:ext cx="2880816" cy="2861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C31F9E-5E68-5DC6-7A7C-2B21AC405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4486"/>
            <a:ext cx="9144000" cy="583489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D586B7A3-5820-454F-833C-52F4607A7889}"/>
              </a:ext>
            </a:extLst>
          </p:cNvPr>
          <p:cNvSpPr txBox="1">
            <a:spLocks/>
          </p:cNvSpPr>
          <p:nvPr/>
        </p:nvSpPr>
        <p:spPr>
          <a:xfrm>
            <a:off x="790353" y="475982"/>
            <a:ext cx="1733107" cy="2558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Arnhem (train)</a:t>
            </a:r>
            <a:endParaRPr lang="en-US" sz="16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AE799B8-3C3D-6BD0-B3D7-03BDADC8F85C}"/>
              </a:ext>
            </a:extLst>
          </p:cNvPr>
          <p:cNvSpPr txBox="1">
            <a:spLocks/>
          </p:cNvSpPr>
          <p:nvPr/>
        </p:nvSpPr>
        <p:spPr>
          <a:xfrm>
            <a:off x="6707371" y="484421"/>
            <a:ext cx="1733107" cy="2558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Wageningen (Test)</a:t>
            </a:r>
          </a:p>
        </p:txBody>
      </p:sp>
    </p:spTree>
    <p:extLst>
      <p:ext uri="{BB962C8B-B14F-4D97-AF65-F5344CB8AC3E}">
        <p14:creationId xmlns:p14="http://schemas.microsoft.com/office/powerpoint/2010/main" val="234977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Aptos</vt:lpstr>
      <vt:lpstr>Aptos Display</vt:lpstr>
      <vt:lpstr>Arial</vt:lpstr>
      <vt:lpstr>Office Theme</vt:lpstr>
      <vt:lpstr>Land Classification by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takayuki</dc:creator>
  <cp:lastModifiedBy>takayuki</cp:lastModifiedBy>
  <cp:revision>1</cp:revision>
  <dcterms:created xsi:type="dcterms:W3CDTF">2024-06-16T09:58:06Z</dcterms:created>
  <dcterms:modified xsi:type="dcterms:W3CDTF">2024-06-16T10:06:45Z</dcterms:modified>
</cp:coreProperties>
</file>