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CC76E-E40E-1641-8EE9-CA1D6C11C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42F8AA-E153-024F-ACE3-9DC4B169B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692FFC-3188-F54D-9A1D-B9548251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C5B-2063-F942-88E1-6C7E3CB14C34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2F8EAC-05A0-9A48-92CD-B6F1E386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C0E006-3EA8-AB40-925F-C1E9D394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2A70-170D-7346-94E3-8F0794A8B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06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62D9E-D557-604B-82D2-A7CA38DD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18B950-BF32-994B-9635-1A4851102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4A8BDD-A909-694E-813C-49A9C6D6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C5B-2063-F942-88E1-6C7E3CB14C34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A7B863-7085-4741-8ABD-10A7464A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3DDE40-9AEB-8845-827D-4DE02CAD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2A70-170D-7346-94E3-8F0794A8B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12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4211F3-80B1-0C4D-BF35-CCBBBEBAB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DE7DD8-DF6A-4F4B-8CE7-99513EEFE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D75300-2D98-664F-8D47-10C71389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C5B-2063-F942-88E1-6C7E3CB14C34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E27AD3-7C84-7349-9635-73EBA69F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97F593-AE56-AC49-9F2F-DDBF68B6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2A70-170D-7346-94E3-8F0794A8B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93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DA405-4814-F647-9AB0-B9450550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3A97E2-63FE-984C-BF4D-E352C638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4784B7-834B-D54E-8958-BEFB45DF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C5B-2063-F942-88E1-6C7E3CB14C34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F7A781-FFA6-BC41-BEB9-9ED035CD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604859-5649-3348-8B48-81EAF65F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2A70-170D-7346-94E3-8F0794A8B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95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8461E-D524-DD46-B533-4B36DBD1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63884D-B19F-1245-A958-5E3A7E639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49D4F8-F38F-A042-BBAA-3BB00C67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C5B-2063-F942-88E1-6C7E3CB14C34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8A7E1F-2ED4-0C40-AA70-FB5A53DB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C0BB1F-F272-3747-A52E-24890243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2A70-170D-7346-94E3-8F0794A8B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55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01B42E-22A4-3A45-96B5-F5277E0E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86BCF1-EB58-3541-B4D3-8147A25E5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A6528A-2B8A-BF4A-9E97-806203913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C576DE-7A44-6344-B437-4068A978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C5B-2063-F942-88E1-6C7E3CB14C34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A32E8D-6D67-4849-BBB5-68078E1E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1FCD4B-B64E-AD4F-A9FD-8494B7FF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2A70-170D-7346-94E3-8F0794A8B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80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FAD579-31DD-C540-861B-C0AC1F39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12F9E7-39EC-FF4F-AA72-35617828A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662A07-87CB-E14B-88B9-1FC611656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2607FF-37B6-904E-B71C-A33CF3269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9162C7-F071-8642-8099-AF20303A5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078175B-BBB6-1142-952A-F48FAB66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C5B-2063-F942-88E1-6C7E3CB14C34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B3E37B-A8DA-4D4A-BF45-98F1DA8D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B28983-317B-C946-AC38-89766D2A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2A70-170D-7346-94E3-8F0794A8B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17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66F0FD-00A0-8E4E-B92F-AB530961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FA9417-DE0B-EC49-9640-8A8358C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C5B-2063-F942-88E1-6C7E3CB14C34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1C90EF-9CF3-BD47-8030-163FD57B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585B5C1-0D3D-7541-A976-1B5BFFC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2A70-170D-7346-94E3-8F0794A8B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0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3F40D4-63F6-E447-A3BA-8ADE1674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C5B-2063-F942-88E1-6C7E3CB14C34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6BDC1D-0FA0-7E40-BE4C-593E29C5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59ED61-B014-734F-A1AB-03AA1EF9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2A70-170D-7346-94E3-8F0794A8B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81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459D4-00A7-6B45-ABC7-25F283AE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590296-8840-1445-815A-C8F0386D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2C97A9-DA53-0344-A732-80A7C872E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386CF3-19A7-2247-B78F-E811ED50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C5B-2063-F942-88E1-6C7E3CB14C34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CA1002-7456-9C42-A10A-6858DA64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78555F-F749-994D-B9C2-B5202479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2A70-170D-7346-94E3-8F0794A8B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00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E4EB9-2410-634A-8580-0CB738F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CC87F4-2E05-224B-A1B2-AD3866FD7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469001-A57F-E846-8B3B-009CBF38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947360-F999-8D49-AF6F-8E366A85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C5B-2063-F942-88E1-6C7E3CB14C34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76658A-DB48-D84F-81FD-FDFB0E3D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2F18C7-C9D1-6F47-910F-F1A334DD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2A70-170D-7346-94E3-8F0794A8B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76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F79D3E-3A52-974C-96F5-02B4AEB4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108B38-8D09-4C45-9A52-8E140E68C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C3D43-0EED-584E-B562-240EB426A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9C5B-2063-F942-88E1-6C7E3CB14C34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B06D79-4747-BF4E-B851-6B8ABA5E5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6CDAF-098D-3049-96E0-B6B3F9603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2A70-170D-7346-94E3-8F0794A8B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66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ED11AF-E5B9-F147-852F-75BCD2FF0424}"/>
              </a:ext>
            </a:extLst>
          </p:cNvPr>
          <p:cNvSpPr/>
          <p:nvPr/>
        </p:nvSpPr>
        <p:spPr>
          <a:xfrm>
            <a:off x="838198" y="2100943"/>
            <a:ext cx="3211286" cy="234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X</a:t>
            </a:r>
            <a:endParaRPr kumimoji="1" lang="ja-JP" altLang="en-US" sz="540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AD5D8FCA-3F36-5A45-B552-0B3F7A4FD50C}"/>
              </a:ext>
            </a:extLst>
          </p:cNvPr>
          <p:cNvSpPr/>
          <p:nvPr/>
        </p:nvSpPr>
        <p:spPr>
          <a:xfrm>
            <a:off x="402767" y="2100943"/>
            <a:ext cx="370115" cy="23404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EE1D1D-C3BD-CC43-8CAB-F44D425573A1}"/>
              </a:ext>
            </a:extLst>
          </p:cNvPr>
          <p:cNvSpPr txBox="1"/>
          <p:nvPr/>
        </p:nvSpPr>
        <p:spPr>
          <a:xfrm>
            <a:off x="-59872" y="2947991"/>
            <a:ext cx="53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M</a:t>
            </a:r>
            <a:endParaRPr kumimoji="1" lang="ja-JP" altLang="en-US" sz="3600"/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AACB1DB2-CB27-3C45-B13B-E6013A8A8C89}"/>
              </a:ext>
            </a:extLst>
          </p:cNvPr>
          <p:cNvSpPr/>
          <p:nvPr/>
        </p:nvSpPr>
        <p:spPr>
          <a:xfrm rot="16200000">
            <a:off x="2258785" y="3020785"/>
            <a:ext cx="370115" cy="32112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A76E0E-5C0A-5F4C-AD25-2911706408F5}"/>
              </a:ext>
            </a:extLst>
          </p:cNvPr>
          <p:cNvSpPr txBox="1"/>
          <p:nvPr/>
        </p:nvSpPr>
        <p:spPr>
          <a:xfrm>
            <a:off x="2177141" y="4811486"/>
            <a:ext cx="53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N</a:t>
            </a:r>
            <a:endParaRPr kumimoji="1" lang="ja-JP" altLang="en-US" sz="3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C72C6E-C3DF-FE4D-B946-967917EF986A}"/>
              </a:ext>
            </a:extLst>
          </p:cNvPr>
          <p:cNvSpPr txBox="1"/>
          <p:nvPr/>
        </p:nvSpPr>
        <p:spPr>
          <a:xfrm>
            <a:off x="4049484" y="2809492"/>
            <a:ext cx="751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/>
              <a:t>≒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4DE61E2-7E45-F447-88FB-08FD136C3E6F}"/>
              </a:ext>
            </a:extLst>
          </p:cNvPr>
          <p:cNvSpPr/>
          <p:nvPr/>
        </p:nvSpPr>
        <p:spPr>
          <a:xfrm>
            <a:off x="4849584" y="2418096"/>
            <a:ext cx="250372" cy="202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BFC5E5E-B09D-AB4B-A3C6-63870D401726}"/>
              </a:ext>
            </a:extLst>
          </p:cNvPr>
          <p:cNvSpPr/>
          <p:nvPr/>
        </p:nvSpPr>
        <p:spPr>
          <a:xfrm rot="5400000">
            <a:off x="6340683" y="1039831"/>
            <a:ext cx="261747" cy="2383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C0A155B-7654-DE4B-87B1-56D64DAB0548}"/>
                  </a:ext>
                </a:extLst>
              </p:cNvPr>
              <p:cNvSpPr txBox="1"/>
              <p:nvPr/>
            </p:nvSpPr>
            <p:spPr>
              <a:xfrm>
                <a:off x="7663542" y="3071101"/>
                <a:ext cx="941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C0A155B-7654-DE4B-87B1-56D64DAB0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542" y="3071101"/>
                <a:ext cx="941615" cy="400110"/>
              </a:xfrm>
              <a:prstGeom prst="rect">
                <a:avLst/>
              </a:prstGeom>
              <a:blipFill>
                <a:blip r:embed="rId2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41C2D84-A04E-F046-A34C-11C37FC1980C}"/>
              </a:ext>
            </a:extLst>
          </p:cNvPr>
          <p:cNvSpPr/>
          <p:nvPr/>
        </p:nvSpPr>
        <p:spPr>
          <a:xfrm>
            <a:off x="8893629" y="2473502"/>
            <a:ext cx="250372" cy="202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DDC71F-4AAF-3544-990D-1883B77991C9}"/>
              </a:ext>
            </a:extLst>
          </p:cNvPr>
          <p:cNvSpPr/>
          <p:nvPr/>
        </p:nvSpPr>
        <p:spPr>
          <a:xfrm rot="5400000">
            <a:off x="10384728" y="1095237"/>
            <a:ext cx="261747" cy="2383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5E0F515-8834-394E-BC31-9483B2F7B126}"/>
                  </a:ext>
                </a:extLst>
              </p:cNvPr>
              <p:cNvSpPr txBox="1"/>
              <p:nvPr/>
            </p:nvSpPr>
            <p:spPr>
              <a:xfrm>
                <a:off x="4739705" y="4498245"/>
                <a:ext cx="470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5E0F515-8834-394E-BC31-9483B2F7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05" y="4498245"/>
                <a:ext cx="4701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8B596AD-2D13-AF4A-9C41-042727688177}"/>
                  </a:ext>
                </a:extLst>
              </p:cNvPr>
              <p:cNvSpPr txBox="1"/>
              <p:nvPr/>
            </p:nvSpPr>
            <p:spPr>
              <a:xfrm>
                <a:off x="6236492" y="2362690"/>
                <a:ext cx="503086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8B596AD-2D13-AF4A-9C41-042727688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492" y="2362690"/>
                <a:ext cx="503086" cy="372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CB59F53-46F2-E741-A742-DC69D805276C}"/>
                  </a:ext>
                </a:extLst>
              </p:cNvPr>
              <p:cNvSpPr txBox="1"/>
              <p:nvPr/>
            </p:nvSpPr>
            <p:spPr>
              <a:xfrm>
                <a:off x="10264058" y="2454175"/>
                <a:ext cx="515076" cy="373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CB59F53-46F2-E741-A742-DC69D8052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058" y="2454175"/>
                <a:ext cx="515076" cy="3733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9F0803A-DC85-2D49-B13B-D16230004A3B}"/>
                  </a:ext>
                </a:extLst>
              </p:cNvPr>
              <p:cNvSpPr txBox="1"/>
              <p:nvPr/>
            </p:nvSpPr>
            <p:spPr>
              <a:xfrm>
                <a:off x="8783750" y="4552673"/>
                <a:ext cx="504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9F0803A-DC85-2D49-B13B-D16230004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750" y="4552673"/>
                <a:ext cx="5045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75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Macintosh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尾原 颯</dc:creator>
  <cp:lastModifiedBy>尾原 颯</cp:lastModifiedBy>
  <cp:revision>6</cp:revision>
  <dcterms:created xsi:type="dcterms:W3CDTF">2019-12-19T15:13:57Z</dcterms:created>
  <dcterms:modified xsi:type="dcterms:W3CDTF">2019-12-19T15:24:02Z</dcterms:modified>
</cp:coreProperties>
</file>