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63E51-AF64-C34C-8C15-D7D34BD81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5FC2FA-CD0E-5C48-ABC1-38C2CD55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32E030-2127-C947-9E07-31B0C4A7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B5B80-99D1-FA44-AEC7-A6F1129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9E5F8-EAE8-9D4E-86C7-582E6BE7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5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BCFF1-C088-7542-A4B7-9B247403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1813D0-1C81-AC46-85F0-4923DAD8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CEE36-D8DB-C243-97E3-09DDC515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0267EA-C94B-364B-A4A0-0AAC4FD8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71466-332B-DA40-BAFD-3258FEE6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03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EADB24-056A-CE44-8C4E-91BCCD681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04E84F-57D1-8141-9C8A-00EEDC860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A35497-CAB4-B24D-8B21-3F16C2F5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C6B69-9A10-D14C-8635-EC80A8C1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135E1-6041-CD42-80F5-DAD42E65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5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191D0-8421-6343-B1F9-AF0386BE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D0F7C6-FB89-EB46-830F-C9315690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800E5-6A5A-684B-A878-4EC22CA4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896E05-B99D-D340-8149-24209A21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451A1-0E26-A94C-8A06-027D7A7D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4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C9224-767D-8B4E-A1A4-4D714474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45C022-DC18-5A4D-B1D9-8377115F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F08A0-5B8F-B340-878F-273DF48C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55CE51-FEB1-3E42-91E7-9879A9F3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EA5AD-9DF6-3F4D-A96A-75792FC7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18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B4141-782B-3D48-8D73-C2C09991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37206-A14E-4147-A2F2-6A81BBCE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3F7EB8-1E8C-9043-8B4F-F42F8888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D9BE6E-A979-2A4B-AA59-BBD284C1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34AB21-9A5B-ED4F-B36E-91CE0818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21F739-26D2-4441-A3AE-5B3CF7A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0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B3601-6D84-0046-BC07-02D7421C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687943-BB5F-094E-9F45-3AC8E7AE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7C9576-37A7-F74C-807A-CDC6D31C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BA1E53-CF10-064F-9A5F-C150B483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8B2D2F-054C-B940-AA0F-A3957798E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740DE7-2E0E-D248-A712-13936C83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C14157-B251-A743-A217-6E717F54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A473EA-73B9-DF46-9364-D00E441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0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D62A5-510A-EC4A-80DD-5E7B062F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E4D569-17C4-0D4A-B72F-3761F39C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713989-1F34-8A4F-B2D4-808E5E2C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B72307-69A9-6D46-8F30-C9A85AE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98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637EF2-53AC-8049-BAD8-8AD0C110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BB4059-6229-DE44-8653-8E7E9CF7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C89E8-B6CC-A748-BDBD-EF712254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0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66BF0-B6FC-7B45-B387-0D2D129D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26DC34-3C6C-6F4A-BC65-049EC42D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DDB389-6DFE-D945-B714-9BFFE7A0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55651B-D915-2846-B9D7-F54C4397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0763F-4F83-4545-98BD-87B96B9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F02DC8-660D-5743-A410-0E4FEA3B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24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F484A-34CB-6842-AD5F-1B61CD31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C1DE4B-C030-3340-B770-8263C9DFE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380534-8B0B-2449-8B95-863433C5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2EDD9C-A81A-E648-8001-8CCAC240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64B9E-D948-9546-9312-F9DED310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34C56-457A-8644-9D37-3049E68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90E5D0-9BE5-8B40-8013-A88EF4C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2097E4-1053-EF4B-AD0F-5AC2DF55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A2A2B-8B49-054D-98C5-4323A439E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1D6D-0F7E-AA4B-AC0B-036D1BC89FB2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96149-4828-D84A-B696-72B5A9F85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8FFD3-4E32-B64A-8A4C-59273C3C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0023-FB3E-3643-AC9D-79E5BD5706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46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E6A8F6-333E-424D-8D1E-D78C44932192}"/>
              </a:ext>
            </a:extLst>
          </p:cNvPr>
          <p:cNvSpPr txBox="1"/>
          <p:nvPr/>
        </p:nvSpPr>
        <p:spPr>
          <a:xfrm>
            <a:off x="2525487" y="200297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＿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642AA8-A83D-7547-8B3F-4917C9E095FE}"/>
              </a:ext>
            </a:extLst>
          </p:cNvPr>
          <p:cNvSpPr txBox="1"/>
          <p:nvPr/>
        </p:nvSpPr>
        <p:spPr>
          <a:xfrm>
            <a:off x="2525486" y="481149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い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D55B6-6C39-1443-9555-124CF65057D0}"/>
              </a:ext>
            </a:extLst>
          </p:cNvPr>
          <p:cNvSpPr txBox="1"/>
          <p:nvPr/>
        </p:nvSpPr>
        <p:spPr>
          <a:xfrm>
            <a:off x="2525488" y="340723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あ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D54DE14-5771-EE46-BDF6-05675DB69F06}"/>
              </a:ext>
            </a:extLst>
          </p:cNvPr>
          <p:cNvCxnSpPr/>
          <p:nvPr/>
        </p:nvCxnSpPr>
        <p:spPr>
          <a:xfrm>
            <a:off x="3287487" y="1534886"/>
            <a:ext cx="0" cy="44304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11A20E2-B9C5-E149-8672-B38F35F299BB}"/>
              </a:ext>
            </a:extLst>
          </p:cNvPr>
          <p:cNvCxnSpPr>
            <a:cxnSpLocks/>
          </p:cNvCxnSpPr>
          <p:nvPr/>
        </p:nvCxnSpPr>
        <p:spPr>
          <a:xfrm>
            <a:off x="3257991" y="1534886"/>
            <a:ext cx="52514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8B413D-38E5-9940-AF45-C34E2404B7A0}"/>
                  </a:ext>
                </a:extLst>
              </p:cNvPr>
              <p:cNvSpPr txBox="1"/>
              <p:nvPr/>
            </p:nvSpPr>
            <p:spPr>
              <a:xfrm>
                <a:off x="4158345" y="718457"/>
                <a:ext cx="5114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8B413D-38E5-9940-AF45-C34E2404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345" y="718457"/>
                <a:ext cx="511486" cy="553998"/>
              </a:xfrm>
              <a:prstGeom prst="rect">
                <a:avLst/>
              </a:prstGeom>
              <a:blipFill>
                <a:blip r:embed="rId2"/>
                <a:stretch>
                  <a:fillRect l="-9524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806A66-290C-6D47-A799-A4DDA66CBFD7}"/>
                  </a:ext>
                </a:extLst>
              </p:cNvPr>
              <p:cNvSpPr txBox="1"/>
              <p:nvPr/>
            </p:nvSpPr>
            <p:spPr>
              <a:xfrm>
                <a:off x="5861817" y="718457"/>
                <a:ext cx="5221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806A66-290C-6D47-A799-A4DDA66CB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17" y="718457"/>
                <a:ext cx="522194" cy="553998"/>
              </a:xfrm>
              <a:prstGeom prst="rect">
                <a:avLst/>
              </a:prstGeom>
              <a:blipFill>
                <a:blip r:embed="rId3"/>
                <a:stretch>
                  <a:fillRect l="-11905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CE9B228-F4A0-D948-A3A9-003DAA125769}"/>
                  </a:ext>
                </a:extLst>
              </p:cNvPr>
              <p:cNvSpPr txBox="1"/>
              <p:nvPr/>
            </p:nvSpPr>
            <p:spPr>
              <a:xfrm>
                <a:off x="7575997" y="718457"/>
                <a:ext cx="5221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CE9B228-F4A0-D948-A3A9-003DAA125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97" y="718457"/>
                <a:ext cx="522194" cy="553998"/>
              </a:xfrm>
              <a:prstGeom prst="rect">
                <a:avLst/>
              </a:prstGeom>
              <a:blipFill>
                <a:blip r:embed="rId4"/>
                <a:stretch>
                  <a:fillRect l="-14286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34456A-D76F-1A43-9E48-DA41A818C3E3}"/>
              </a:ext>
            </a:extLst>
          </p:cNvPr>
          <p:cNvSpPr txBox="1"/>
          <p:nvPr/>
        </p:nvSpPr>
        <p:spPr>
          <a:xfrm>
            <a:off x="4117428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0.2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668DE3-643C-0946-97C5-B568B81C18BB}"/>
              </a:ext>
            </a:extLst>
          </p:cNvPr>
          <p:cNvSpPr txBox="1"/>
          <p:nvPr/>
        </p:nvSpPr>
        <p:spPr>
          <a:xfrm>
            <a:off x="4117428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0.3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C67098-7BB4-1445-849A-684047D9344D}"/>
              </a:ext>
            </a:extLst>
          </p:cNvPr>
          <p:cNvSpPr txBox="1"/>
          <p:nvPr/>
        </p:nvSpPr>
        <p:spPr>
          <a:xfrm>
            <a:off x="4117428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D2A8E-2640-B24F-BF67-B16DE26473E2}"/>
              </a:ext>
            </a:extLst>
          </p:cNvPr>
          <p:cNvSpPr txBox="1"/>
          <p:nvPr/>
        </p:nvSpPr>
        <p:spPr>
          <a:xfrm>
            <a:off x="5861817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0.1</a:t>
            </a:r>
            <a:endParaRPr kumimoji="1" lang="ja-JP" altLang="en-US" sz="3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5CF7BE8-2210-A641-AC7D-E63F5B302D0B}"/>
              </a:ext>
            </a:extLst>
          </p:cNvPr>
          <p:cNvSpPr txBox="1"/>
          <p:nvPr/>
        </p:nvSpPr>
        <p:spPr>
          <a:xfrm>
            <a:off x="5861817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F23FB0E-DFD8-864E-AB2A-FD7A6B2338E3}"/>
              </a:ext>
            </a:extLst>
          </p:cNvPr>
          <p:cNvSpPr txBox="1"/>
          <p:nvPr/>
        </p:nvSpPr>
        <p:spPr>
          <a:xfrm>
            <a:off x="5861817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FCE488-1385-054C-ABF6-9AA21C1C8706}"/>
              </a:ext>
            </a:extLst>
          </p:cNvPr>
          <p:cNvSpPr txBox="1"/>
          <p:nvPr/>
        </p:nvSpPr>
        <p:spPr>
          <a:xfrm>
            <a:off x="7573453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31C823-45F8-E443-8FFE-56748F7EC50B}"/>
              </a:ext>
            </a:extLst>
          </p:cNvPr>
          <p:cNvSpPr txBox="1"/>
          <p:nvPr/>
        </p:nvSpPr>
        <p:spPr>
          <a:xfrm>
            <a:off x="7573453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0A2049-7A94-F74A-A5D6-897B7558C969}"/>
              </a:ext>
            </a:extLst>
          </p:cNvPr>
          <p:cNvSpPr txBox="1"/>
          <p:nvPr/>
        </p:nvSpPr>
        <p:spPr>
          <a:xfrm>
            <a:off x="7573453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0.1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45138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E6A8F6-333E-424D-8D1E-D78C44932192}"/>
              </a:ext>
            </a:extLst>
          </p:cNvPr>
          <p:cNvSpPr txBox="1"/>
          <p:nvPr/>
        </p:nvSpPr>
        <p:spPr>
          <a:xfrm>
            <a:off x="2525487" y="200297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＿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642AA8-A83D-7547-8B3F-4917C9E095FE}"/>
              </a:ext>
            </a:extLst>
          </p:cNvPr>
          <p:cNvSpPr txBox="1"/>
          <p:nvPr/>
        </p:nvSpPr>
        <p:spPr>
          <a:xfrm>
            <a:off x="2525486" y="481149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い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D55B6-6C39-1443-9555-124CF65057D0}"/>
              </a:ext>
            </a:extLst>
          </p:cNvPr>
          <p:cNvSpPr txBox="1"/>
          <p:nvPr/>
        </p:nvSpPr>
        <p:spPr>
          <a:xfrm>
            <a:off x="2525488" y="340723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あ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D54DE14-5771-EE46-BDF6-05675DB69F06}"/>
              </a:ext>
            </a:extLst>
          </p:cNvPr>
          <p:cNvCxnSpPr/>
          <p:nvPr/>
        </p:nvCxnSpPr>
        <p:spPr>
          <a:xfrm>
            <a:off x="3287487" y="1534886"/>
            <a:ext cx="0" cy="44304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11A20E2-B9C5-E149-8672-B38F35F299BB}"/>
              </a:ext>
            </a:extLst>
          </p:cNvPr>
          <p:cNvCxnSpPr>
            <a:cxnSpLocks/>
          </p:cNvCxnSpPr>
          <p:nvPr/>
        </p:nvCxnSpPr>
        <p:spPr>
          <a:xfrm>
            <a:off x="3257991" y="1534886"/>
            <a:ext cx="52514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8B413D-38E5-9940-AF45-C34E2404B7A0}"/>
                  </a:ext>
                </a:extLst>
              </p:cNvPr>
              <p:cNvSpPr txBox="1"/>
              <p:nvPr/>
            </p:nvSpPr>
            <p:spPr>
              <a:xfrm>
                <a:off x="4158345" y="718457"/>
                <a:ext cx="5114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8B413D-38E5-9940-AF45-C34E2404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345" y="718457"/>
                <a:ext cx="511486" cy="553998"/>
              </a:xfrm>
              <a:prstGeom prst="rect">
                <a:avLst/>
              </a:prstGeom>
              <a:blipFill>
                <a:blip r:embed="rId2"/>
                <a:stretch>
                  <a:fillRect l="-9524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806A66-290C-6D47-A799-A4DDA66CBFD7}"/>
                  </a:ext>
                </a:extLst>
              </p:cNvPr>
              <p:cNvSpPr txBox="1"/>
              <p:nvPr/>
            </p:nvSpPr>
            <p:spPr>
              <a:xfrm>
                <a:off x="5861817" y="718457"/>
                <a:ext cx="5221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806A66-290C-6D47-A799-A4DDA66CB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17" y="718457"/>
                <a:ext cx="522194" cy="553998"/>
              </a:xfrm>
              <a:prstGeom prst="rect">
                <a:avLst/>
              </a:prstGeom>
              <a:blipFill>
                <a:blip r:embed="rId3"/>
                <a:stretch>
                  <a:fillRect l="-11905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CE9B228-F4A0-D948-A3A9-003DAA125769}"/>
                  </a:ext>
                </a:extLst>
              </p:cNvPr>
              <p:cNvSpPr txBox="1"/>
              <p:nvPr/>
            </p:nvSpPr>
            <p:spPr>
              <a:xfrm>
                <a:off x="7575997" y="718457"/>
                <a:ext cx="5221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CE9B228-F4A0-D948-A3A9-003DAA125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97" y="718457"/>
                <a:ext cx="522194" cy="553998"/>
              </a:xfrm>
              <a:prstGeom prst="rect">
                <a:avLst/>
              </a:prstGeom>
              <a:blipFill>
                <a:blip r:embed="rId4"/>
                <a:stretch>
                  <a:fillRect l="-14286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34456A-D76F-1A43-9E48-DA41A818C3E3}"/>
              </a:ext>
            </a:extLst>
          </p:cNvPr>
          <p:cNvSpPr txBox="1"/>
          <p:nvPr/>
        </p:nvSpPr>
        <p:spPr>
          <a:xfrm>
            <a:off x="4117428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0.2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668DE3-643C-0946-97C5-B568B81C18BB}"/>
              </a:ext>
            </a:extLst>
          </p:cNvPr>
          <p:cNvSpPr txBox="1"/>
          <p:nvPr/>
        </p:nvSpPr>
        <p:spPr>
          <a:xfrm>
            <a:off x="4117428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0.3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C67098-7BB4-1445-849A-684047D9344D}"/>
              </a:ext>
            </a:extLst>
          </p:cNvPr>
          <p:cNvSpPr txBox="1"/>
          <p:nvPr/>
        </p:nvSpPr>
        <p:spPr>
          <a:xfrm>
            <a:off x="4117428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D2A8E-2640-B24F-BF67-B16DE26473E2}"/>
              </a:ext>
            </a:extLst>
          </p:cNvPr>
          <p:cNvSpPr txBox="1"/>
          <p:nvPr/>
        </p:nvSpPr>
        <p:spPr>
          <a:xfrm>
            <a:off x="5861817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0.1</a:t>
            </a:r>
            <a:endParaRPr kumimoji="1" lang="ja-JP" altLang="en-US" sz="3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5CF7BE8-2210-A641-AC7D-E63F5B302D0B}"/>
              </a:ext>
            </a:extLst>
          </p:cNvPr>
          <p:cNvSpPr txBox="1"/>
          <p:nvPr/>
        </p:nvSpPr>
        <p:spPr>
          <a:xfrm>
            <a:off x="5861817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F23FB0E-DFD8-864E-AB2A-FD7A6B2338E3}"/>
              </a:ext>
            </a:extLst>
          </p:cNvPr>
          <p:cNvSpPr txBox="1"/>
          <p:nvPr/>
        </p:nvSpPr>
        <p:spPr>
          <a:xfrm>
            <a:off x="5861817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FCE488-1385-054C-ABF6-9AA21C1C8706}"/>
              </a:ext>
            </a:extLst>
          </p:cNvPr>
          <p:cNvSpPr txBox="1"/>
          <p:nvPr/>
        </p:nvSpPr>
        <p:spPr>
          <a:xfrm>
            <a:off x="7573453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31C823-45F8-E443-8FFE-56748F7EC50B}"/>
              </a:ext>
            </a:extLst>
          </p:cNvPr>
          <p:cNvSpPr txBox="1"/>
          <p:nvPr/>
        </p:nvSpPr>
        <p:spPr>
          <a:xfrm>
            <a:off x="7573453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0A2049-7A94-F74A-A5D6-897B7558C969}"/>
              </a:ext>
            </a:extLst>
          </p:cNvPr>
          <p:cNvSpPr txBox="1"/>
          <p:nvPr/>
        </p:nvSpPr>
        <p:spPr>
          <a:xfrm>
            <a:off x="7573453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0.1</a:t>
            </a:r>
            <a:endParaRPr kumimoji="1" lang="ja-JP" altLang="en-US" sz="3200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B2BA7208-BF22-5F49-ABEE-C1DDB69E8A75}"/>
              </a:ext>
            </a:extLst>
          </p:cNvPr>
          <p:cNvSpPr/>
          <p:nvPr/>
        </p:nvSpPr>
        <p:spPr>
          <a:xfrm>
            <a:off x="3909254" y="1975922"/>
            <a:ext cx="1099457" cy="106679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FB44580-D384-5548-877D-E4F60AC26B8B}"/>
              </a:ext>
            </a:extLst>
          </p:cNvPr>
          <p:cNvSpPr/>
          <p:nvPr/>
        </p:nvSpPr>
        <p:spPr>
          <a:xfrm>
            <a:off x="3909254" y="4632035"/>
            <a:ext cx="1099457" cy="1066795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1EDCDC-8896-5049-AECA-5F25E4B61B1E}"/>
              </a:ext>
            </a:extLst>
          </p:cNvPr>
          <p:cNvCxnSpPr>
            <a:stCxn id="2" idx="6"/>
            <a:endCxn id="24" idx="1"/>
          </p:cNvCxnSpPr>
          <p:nvPr/>
        </p:nvCxnSpPr>
        <p:spPr>
          <a:xfrm>
            <a:off x="5008711" y="2509320"/>
            <a:ext cx="85310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5565710-316D-A144-804E-A4BB8E36D86F}"/>
              </a:ext>
            </a:extLst>
          </p:cNvPr>
          <p:cNvCxnSpPr>
            <a:cxnSpLocks/>
            <a:stCxn id="2" idx="6"/>
            <a:endCxn id="23" idx="1"/>
          </p:cNvCxnSpPr>
          <p:nvPr/>
        </p:nvCxnSpPr>
        <p:spPr>
          <a:xfrm>
            <a:off x="5008711" y="2509320"/>
            <a:ext cx="853106" cy="12210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780A55D-D238-3D44-A68B-078CD99F6D9F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5008711" y="2509320"/>
            <a:ext cx="853106" cy="26561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5743F2A-6FA5-274F-94C6-C9BFEDF287F5}"/>
              </a:ext>
            </a:extLst>
          </p:cNvPr>
          <p:cNvCxnSpPr>
            <a:cxnSpLocks/>
            <a:stCxn id="20" idx="6"/>
            <a:endCxn id="24" idx="1"/>
          </p:cNvCxnSpPr>
          <p:nvPr/>
        </p:nvCxnSpPr>
        <p:spPr>
          <a:xfrm flipV="1">
            <a:off x="5008711" y="2509320"/>
            <a:ext cx="853106" cy="26561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D88DBCE-67D4-274F-BBD4-A991D3B226A1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 flipV="1">
            <a:off x="5008711" y="3730398"/>
            <a:ext cx="853106" cy="143503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FC49614-0C8E-834E-8D9D-8DFFB8428CF1}"/>
              </a:ext>
            </a:extLst>
          </p:cNvPr>
          <p:cNvCxnSpPr>
            <a:cxnSpLocks/>
            <a:stCxn id="20" idx="6"/>
            <a:endCxn id="25" idx="1"/>
          </p:cNvCxnSpPr>
          <p:nvPr/>
        </p:nvCxnSpPr>
        <p:spPr>
          <a:xfrm>
            <a:off x="5008711" y="5165433"/>
            <a:ext cx="853106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E6A8F6-333E-424D-8D1E-D78C44932192}"/>
              </a:ext>
            </a:extLst>
          </p:cNvPr>
          <p:cNvSpPr txBox="1"/>
          <p:nvPr/>
        </p:nvSpPr>
        <p:spPr>
          <a:xfrm>
            <a:off x="2525487" y="200297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＿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642AA8-A83D-7547-8B3F-4917C9E095FE}"/>
              </a:ext>
            </a:extLst>
          </p:cNvPr>
          <p:cNvSpPr txBox="1"/>
          <p:nvPr/>
        </p:nvSpPr>
        <p:spPr>
          <a:xfrm>
            <a:off x="2525486" y="481149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い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D55B6-6C39-1443-9555-124CF65057D0}"/>
              </a:ext>
            </a:extLst>
          </p:cNvPr>
          <p:cNvSpPr txBox="1"/>
          <p:nvPr/>
        </p:nvSpPr>
        <p:spPr>
          <a:xfrm>
            <a:off x="2525488" y="340723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あ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D54DE14-5771-EE46-BDF6-05675DB69F06}"/>
              </a:ext>
            </a:extLst>
          </p:cNvPr>
          <p:cNvCxnSpPr/>
          <p:nvPr/>
        </p:nvCxnSpPr>
        <p:spPr>
          <a:xfrm>
            <a:off x="3287487" y="1534886"/>
            <a:ext cx="0" cy="44304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11A20E2-B9C5-E149-8672-B38F35F299BB}"/>
              </a:ext>
            </a:extLst>
          </p:cNvPr>
          <p:cNvCxnSpPr>
            <a:cxnSpLocks/>
          </p:cNvCxnSpPr>
          <p:nvPr/>
        </p:nvCxnSpPr>
        <p:spPr>
          <a:xfrm>
            <a:off x="3257991" y="1534886"/>
            <a:ext cx="525147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8B413D-38E5-9940-AF45-C34E2404B7A0}"/>
                  </a:ext>
                </a:extLst>
              </p:cNvPr>
              <p:cNvSpPr txBox="1"/>
              <p:nvPr/>
            </p:nvSpPr>
            <p:spPr>
              <a:xfrm>
                <a:off x="4158345" y="718457"/>
                <a:ext cx="5114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08B413D-38E5-9940-AF45-C34E2404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345" y="718457"/>
                <a:ext cx="511486" cy="553998"/>
              </a:xfrm>
              <a:prstGeom prst="rect">
                <a:avLst/>
              </a:prstGeom>
              <a:blipFill>
                <a:blip r:embed="rId2"/>
                <a:stretch>
                  <a:fillRect l="-9524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806A66-290C-6D47-A799-A4DDA66CBFD7}"/>
                  </a:ext>
                </a:extLst>
              </p:cNvPr>
              <p:cNvSpPr txBox="1"/>
              <p:nvPr/>
            </p:nvSpPr>
            <p:spPr>
              <a:xfrm>
                <a:off x="5861817" y="718457"/>
                <a:ext cx="5221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806A66-290C-6D47-A799-A4DDA66CB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17" y="718457"/>
                <a:ext cx="522194" cy="553998"/>
              </a:xfrm>
              <a:prstGeom prst="rect">
                <a:avLst/>
              </a:prstGeom>
              <a:blipFill>
                <a:blip r:embed="rId3"/>
                <a:stretch>
                  <a:fillRect l="-11905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CE9B228-F4A0-D948-A3A9-003DAA125769}"/>
                  </a:ext>
                </a:extLst>
              </p:cNvPr>
              <p:cNvSpPr txBox="1"/>
              <p:nvPr/>
            </p:nvSpPr>
            <p:spPr>
              <a:xfrm>
                <a:off x="7575997" y="718457"/>
                <a:ext cx="5221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CE9B228-F4A0-D948-A3A9-003DAA125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97" y="718457"/>
                <a:ext cx="522194" cy="553998"/>
              </a:xfrm>
              <a:prstGeom prst="rect">
                <a:avLst/>
              </a:prstGeom>
              <a:blipFill>
                <a:blip r:embed="rId4"/>
                <a:stretch>
                  <a:fillRect l="-14286" r="-2381" b="-11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34456A-D76F-1A43-9E48-DA41A818C3E3}"/>
              </a:ext>
            </a:extLst>
          </p:cNvPr>
          <p:cNvSpPr txBox="1"/>
          <p:nvPr/>
        </p:nvSpPr>
        <p:spPr>
          <a:xfrm>
            <a:off x="4117428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0.2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668DE3-643C-0946-97C5-B568B81C18BB}"/>
              </a:ext>
            </a:extLst>
          </p:cNvPr>
          <p:cNvSpPr txBox="1"/>
          <p:nvPr/>
        </p:nvSpPr>
        <p:spPr>
          <a:xfrm>
            <a:off x="4117428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0.3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C67098-7BB4-1445-849A-684047D9344D}"/>
              </a:ext>
            </a:extLst>
          </p:cNvPr>
          <p:cNvSpPr txBox="1"/>
          <p:nvPr/>
        </p:nvSpPr>
        <p:spPr>
          <a:xfrm>
            <a:off x="4117428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2D2A8E-2640-B24F-BF67-B16DE26473E2}"/>
              </a:ext>
            </a:extLst>
          </p:cNvPr>
          <p:cNvSpPr txBox="1"/>
          <p:nvPr/>
        </p:nvSpPr>
        <p:spPr>
          <a:xfrm>
            <a:off x="5861817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0.1</a:t>
            </a:r>
            <a:endParaRPr kumimoji="1" lang="ja-JP" altLang="en-US" sz="3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5CF7BE8-2210-A641-AC7D-E63F5B302D0B}"/>
              </a:ext>
            </a:extLst>
          </p:cNvPr>
          <p:cNvSpPr txBox="1"/>
          <p:nvPr/>
        </p:nvSpPr>
        <p:spPr>
          <a:xfrm>
            <a:off x="5861817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F23FB0E-DFD8-864E-AB2A-FD7A6B2338E3}"/>
              </a:ext>
            </a:extLst>
          </p:cNvPr>
          <p:cNvSpPr txBox="1"/>
          <p:nvPr/>
        </p:nvSpPr>
        <p:spPr>
          <a:xfrm>
            <a:off x="5861817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FCE488-1385-054C-ABF6-9AA21C1C8706}"/>
              </a:ext>
            </a:extLst>
          </p:cNvPr>
          <p:cNvSpPr txBox="1"/>
          <p:nvPr/>
        </p:nvSpPr>
        <p:spPr>
          <a:xfrm>
            <a:off x="7573453" y="3438010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31C823-45F8-E443-8FFE-56748F7EC50B}"/>
              </a:ext>
            </a:extLst>
          </p:cNvPr>
          <p:cNvSpPr txBox="1"/>
          <p:nvPr/>
        </p:nvSpPr>
        <p:spPr>
          <a:xfrm>
            <a:off x="7573453" y="221693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0A2049-7A94-F74A-A5D6-897B7558C969}"/>
              </a:ext>
            </a:extLst>
          </p:cNvPr>
          <p:cNvSpPr txBox="1"/>
          <p:nvPr/>
        </p:nvSpPr>
        <p:spPr>
          <a:xfrm>
            <a:off x="7573453" y="487304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0.1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77927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</Words>
  <Application>Microsoft Macintosh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尾原 颯</dc:creator>
  <cp:lastModifiedBy>尾原 颯</cp:lastModifiedBy>
  <cp:revision>5</cp:revision>
  <dcterms:created xsi:type="dcterms:W3CDTF">2019-08-30T14:05:00Z</dcterms:created>
  <dcterms:modified xsi:type="dcterms:W3CDTF">2019-08-30T16:20:01Z</dcterms:modified>
</cp:coreProperties>
</file>