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2EABD55-6F78-4549-AC3F-443DF6ABCDFC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ADED1A-A8E6-4085-9873-6CB9218D44DB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ECA5517-66AD-4417-862B-47E4BDE5ED62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9619FC3-0C8F-41C8-9866-FDD5DFC16A57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1EC9E8E-D6E5-43E7-9F48-B9D09AE0E225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9A38B7-4131-4675-894F-DFB7403F6C64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A01E2A-2959-4775-9DEE-61BDD5BAAF68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7097D3-6245-4015-8365-65636BC110F6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977A7C8-16A1-4EAB-A6F4-EF2548C75DD2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120B2C2-E469-41C7-BA62-0FFDED5E2A55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8C0E24-FAA4-47AE-9EA4-42E53ECD696B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14600" y="2743200"/>
            <a:ext cx="3886200" cy="4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Career Prediction System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0" y="4208040"/>
            <a:ext cx="4114800" cy="93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 defTabSz="343080">
              <a:lnSpc>
                <a:spcPct val="100000"/>
              </a:lnSpc>
              <a:spcBef>
                <a:spcPts val="479"/>
              </a:spcBef>
              <a:buClr>
                <a:srgbClr val="8b8b8b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Hamza Ali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343080">
              <a:lnSpc>
                <a:spcPct val="100000"/>
              </a:lnSpc>
              <a:spcBef>
                <a:spcPts val="479"/>
              </a:spcBef>
              <a:buClr>
                <a:srgbClr val="8b8b8b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Shayan Khan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343080">
              <a:lnSpc>
                <a:spcPct val="100000"/>
              </a:lnSpc>
              <a:spcBef>
                <a:spcPts val="479"/>
              </a:spcBef>
              <a:buClr>
                <a:srgbClr val="8b8b8b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Abu Akash Afridi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1" descr="images/skillzy%20logo%20with%20text.png"/>
          <p:cNvPicPr/>
          <p:nvPr/>
        </p:nvPicPr>
        <p:blipFill>
          <a:blip r:embed="rId1"/>
          <a:stretch/>
        </p:blipFill>
        <p:spPr>
          <a:xfrm>
            <a:off x="2514600" y="228600"/>
            <a:ext cx="4114800" cy="4114800"/>
          </a:xfrm>
          <a:prstGeom prst="rect">
            <a:avLst/>
          </a:prstGeom>
          <a:noFill/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574560" y="114300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Project Objective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AI-powered career guidance and prediction system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Intelligent career path recommendations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Data-driven decision support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Architecture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Flutter Frontend: User interface and experience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Node.js Backend: Business logic and API management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ML Model: Career prediction engine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457200" y="399960"/>
            <a:ext cx="6858000" cy="9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System Overview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560" y="7207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Neural Network Architecture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 Layer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27 neurons (career indicators)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Hidden Layers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Layer 1: 64 neurons + ReLU + Dropout(0.3)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Layer 2: 64 neurons + ReLU + Dropout(0.3)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Output Layer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Softmax activation for career classification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Training Configuration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Optimizer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Adam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Loss Function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Categorical Cross-Entropy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Training Parameters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Epochs: 50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Batch Size: 32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Validation Split: 20%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57200" y="228600"/>
            <a:ext cx="64008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Machine Learning Model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560" y="91440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Feature Engineering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27 carefully selected numerical features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Comprehensive career indicators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Standardized data format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Processing Flow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Collection &amp; Validation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Feature Extraction &amp; Normalization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Model Prediction &amp; Confidence Scoring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Flow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User → Frontend → Backend → ML Model → Backend → Frontend → User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457200" y="457200"/>
            <a:ext cx="70866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Data Processing Pipeline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457560" y="9493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Backend-ML Integration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script execution for predictions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format conversion and validation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Result processing and confidence scoring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Performance Optimization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Pre-trained model loading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Caching system for frequent predictions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Batch processing capabilities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Memory and CPU optimization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57200" y="457200"/>
            <a:ext cx="45720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Model Integration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457560" y="9493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Protection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 validation and sanitization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Secure API endpoints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Model file security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Access control and version management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Error Handling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Comprehensive logging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Error recovery mechanisms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User feedback system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Audit logging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57200" y="407880"/>
            <a:ext cx="45720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 Security &amp; Reliability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Technology Stack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Frontend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Flutter, Material Design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Backend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Node.js, Express, MongoDB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ML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TensorFlow, scikit-learn, Python 3.11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Development Infrastructure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Version control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CI/CD pipeline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Testing framework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Performance monitoring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57200" y="457200"/>
            <a:ext cx="50292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 Technical Implementation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457560" y="9493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Technical Enhancements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Model versioning and A/B testing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Performance optimization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Automated testing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Advanced analytics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Feature Expansion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Real-time predictions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Batch processing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User feedback system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Enhanced reporting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457200" y="407880"/>
            <a:ext cx="3045240" cy="5065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pPr defTabSz="343080">
              <a:lnSpc>
                <a:spcPct val="100000"/>
              </a:lnSpc>
              <a:spcBef>
                <a:spcPts val="2999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 Future Roadmap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429000" y="2286000"/>
            <a:ext cx="2057400" cy="3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Thank You!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2025-05-21T14:24:01Z</dcterms:created>
  <dc:creator>Skillzy Development Team</dc:creator>
  <dc:description/>
  <dc:language>en-US</dc:language>
  <cp:lastModifiedBy/>
  <dcterms:modified xsi:type="dcterms:W3CDTF">2025-05-21T19:34:36Z</dcterms:modified>
  <cp:revision>2</cp:revision>
  <dc:subject/>
  <dc:title>Skillzy - Career Prediction System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</vt:lpwstr>
  </property>
  <property fmtid="{D5CDD505-2E9C-101B-9397-08002B2CF9AE}" pid="3" name="fontsize">
    <vt:lpwstr>12pt</vt:lpwstr>
  </property>
  <property fmtid="{D5CDD505-2E9C-101B-9397-08002B2CF9AE}" pid="4" name="header-includes">
    <vt:lpwstr/>
  </property>
  <property fmtid="{D5CDD505-2E9C-101B-9397-08002B2CF9AE}" pid="5" name="subtitle">
    <vt:lpwstr>Technical &amp; Business Overview</vt:lpwstr>
  </property>
  <property fmtid="{D5CDD505-2E9C-101B-9397-08002B2CF9AE}" pid="6" name="theme">
    <vt:lpwstr>default</vt:lpwstr>
  </property>
</Properties>
</file>