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E7DAC-7C5B-46EA-8B13-527638165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088B0E-074B-44BD-B3BD-38D32A5A4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97E41F-8638-4D65-A68A-08E44975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27F68-58ED-46FB-AD8E-646894C3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843A5-E9DF-4097-9274-9A6A0986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01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1775A-D5EE-426A-85FB-7A5FCE0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EEFB83-B1A1-466B-A54E-DD79A9622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DA038-49DC-4020-9877-00EB1C8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C12C7-CC02-419F-834E-67939D92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CB8D-101C-4248-8926-C5015102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16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19994-1763-49CA-938A-E11477B3A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46160F-F0E1-4413-B25D-DDF9C267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3BBEF-CD4B-4565-8DF4-100F3A63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C6782-B1FA-4CD9-AF93-C8C1B5C2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1A41C-39D2-4E13-8651-33AC05D7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881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4F7A-C3D6-4F2E-BA43-9AC257E7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3B574-01C2-4321-9DC5-D4905ED8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D60CD-A6AD-44BA-AC91-E930DBE4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FA4B5-1D17-4B07-B982-28F0EAFC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26DB80-4498-4E75-9B99-14156A5C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70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A9FD2-DA6D-4A43-B86D-AF81AA61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99426E-6AA7-42E4-9301-D0B1486E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729FA-06EF-408C-991A-CAD90F22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808B0-9C11-4C47-BDCB-0FF442D6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5BA75-886A-4EDC-A929-E689A6C8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65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8C0A0-FD8A-4992-94CC-58B2083B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FAE53-4ECA-451F-975D-D57CFE50A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FB4056-0C28-404A-BFDB-693921CD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AF65E-6432-43FF-83AE-43FF0872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E56CD-E4FF-46B8-83AA-268DD896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DA8AD-272E-4132-A59E-D8C79079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79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6048A-A1E5-45BE-A43D-3F2F2D36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D1D652-65A6-4F9D-BA8C-4BE06F1D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CFD423-51AA-4872-BC52-E0D00A663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01F9A3-CF38-4FC1-88FF-69EDA7A4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D0B9DF-9C66-48FC-A4A3-D5533FFF7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20D840-4109-4878-B69C-F0715C04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041929-2846-4057-982E-48E59FB7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00A7F9-F294-43CE-B240-66C5D55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40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E6D57-9259-46B3-8BA4-05B1183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16D462-23F0-4BCE-B9E8-FE77F2BF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95D414-BCBC-4869-9DAC-CED063FA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AB957A-059A-446D-A962-0E439AB2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04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145539-0391-4DCB-9F40-6C45672A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F5A289-E87F-4BC8-81B8-67210B15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E47399-461E-4B15-B61E-BEEB37D8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30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65F61-5327-4C27-BEC2-45551C08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5EF00-6A68-4D39-9941-2BE9ACC3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CC7FE6-C5F7-458F-A3EC-31D8B7C2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B3CF7-973A-4AB3-A0A2-44419508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CE751C-0313-4394-B331-78FC4F26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AED95D-BFDF-419D-B44A-44C91E05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081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CD553-BF32-438F-B1CE-F4EA6DFD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70B3F1-534C-4608-8CEE-F0D58C9C3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E0E5E-95F1-4331-ADE8-EECB0716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7B8E8-4CC9-4ED3-AAB1-050ED7FC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3D376C-E025-4670-8C09-7D519F4E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32CCCA-796D-4945-AA3D-57240361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11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09D421-CCE7-4F69-97D3-742AB77C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82657-3D90-4034-9283-8B14A5E0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67C40-B1EB-4BFF-8C38-32E5F82E6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3592-46D0-4B34-920A-DE207CF84733}" type="datetimeFigureOut">
              <a:rPr lang="de-CH" smtClean="0"/>
              <a:t>01.06.2021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82C67-F8A9-43A1-95FF-FE4849A0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C45BC-CE3D-48A8-8FA0-9756A714F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ras, Baum, draußen, Boden enthält.&#10;&#10;Automatisch generierte Beschreibung">
            <a:extLst>
              <a:ext uri="{FF2B5EF4-FFF2-40B4-BE49-F238E27FC236}">
                <a16:creationId xmlns:a16="http://schemas.microsoft.com/office/drawing/2014/main" id="{520E42CC-4F82-46A3-A8FA-D87123013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1" r="-1" b="81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220840-2554-4AF8-8387-60358B7EA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GB" sz="5600" b="1" dirty="0">
                <a:solidFill>
                  <a:srgbClr val="FFFFFF"/>
                </a:solidFill>
              </a:rPr>
              <a:t>Identifying nests and swallows based on spatiotemporal wild boar data</a:t>
            </a:r>
            <a:endParaRPr lang="de-CH" sz="56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38326B-6828-4984-844B-6E8D9488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Patterns &amp; Trends in Environmental Data</a:t>
            </a:r>
          </a:p>
          <a:p>
            <a:r>
              <a:rPr lang="de-CH" dirty="0" err="1">
                <a:solidFill>
                  <a:srgbClr val="FFFFFF"/>
                </a:solidFill>
              </a:rPr>
              <a:t>MSc</a:t>
            </a:r>
            <a:r>
              <a:rPr lang="de-CH" dirty="0">
                <a:solidFill>
                  <a:srgbClr val="FFFFFF"/>
                </a:solidFill>
              </a:rPr>
              <a:t> IUNR ZHAW</a:t>
            </a:r>
          </a:p>
          <a:p>
            <a:r>
              <a:rPr lang="de-CH" dirty="0">
                <a:solidFill>
                  <a:srgbClr val="FFFFFF"/>
                </a:solidFill>
              </a:rPr>
              <a:t>FS21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54F8563-AC4C-400C-83FA-368F0A889936}"/>
              </a:ext>
            </a:extLst>
          </p:cNvPr>
          <p:cNvSpPr/>
          <p:nvPr/>
        </p:nvSpPr>
        <p:spPr>
          <a:xfrm>
            <a:off x="0" y="6173646"/>
            <a:ext cx="115508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CH" dirty="0">
              <a:solidFill>
                <a:srgbClr val="FFFFFF"/>
              </a:solidFill>
            </a:endParaRPr>
          </a:p>
          <a:p>
            <a:r>
              <a:rPr lang="de-CH" sz="1600" dirty="0">
                <a:solidFill>
                  <a:srgbClr val="FFFFFF"/>
                </a:solidFill>
              </a:rPr>
              <a:t>Source: https://www.noble.org/globalassets/images/news/ag-publications/nf-wf-10-01/hog-wallow.jpg</a:t>
            </a:r>
          </a:p>
        </p:txBody>
      </p:sp>
    </p:spTree>
    <p:extLst>
      <p:ext uri="{BB962C8B-B14F-4D97-AF65-F5344CB8AC3E}">
        <p14:creationId xmlns:p14="http://schemas.microsoft.com/office/powerpoint/2010/main" val="933474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3736A-78E0-4C9B-9995-2A4FB203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EFD4-1EF2-4E90-81B7-2033FCC4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11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Context of your project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(application area, conceptual models,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data structures, available data)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Used data</a:t>
            </a:r>
          </a:p>
          <a:p>
            <a:r>
              <a:rPr lang="en-GB" dirty="0"/>
              <a:t>Wild boar movement data and metadata¹</a:t>
            </a:r>
          </a:p>
          <a:p>
            <a:r>
              <a:rPr lang="en-GB" dirty="0"/>
              <a:t>Field and vegetation type of surroundings¹</a:t>
            </a:r>
          </a:p>
          <a:p>
            <a:r>
              <a:rPr lang="en-GB" dirty="0"/>
              <a:t>Area statistics and vegetation height²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dirty="0"/>
              <a:t>¹Retrieved from ZHAW research project "Prevention of Wild Boar Damage in Agriculture“ </a:t>
            </a:r>
          </a:p>
          <a:p>
            <a:pPr marL="0" indent="0">
              <a:buNone/>
            </a:pPr>
            <a:r>
              <a:rPr lang="en-GB" sz="2000" dirty="0"/>
              <a:t>²Retrieved from </a:t>
            </a:r>
            <a:r>
              <a:rPr lang="en-GB" sz="2000" dirty="0" err="1"/>
              <a:t>swisstopo</a:t>
            </a:r>
            <a:endParaRPr lang="en-GB" sz="2000" dirty="0"/>
          </a:p>
          <a:p>
            <a:pPr marL="0" indent="0">
              <a:buNone/>
            </a:pPr>
            <a:r>
              <a:rPr lang="de-CH" sz="1500" dirty="0"/>
              <a:t>Sources: http://www.suwanneeriverranch.com/photos/HogsWaterTwo.jpg, </a:t>
            </a:r>
            <a:r>
              <a:rPr lang="en-GB" sz="1500" dirty="0"/>
              <a:t>http://aws.fuzzytravel.com/nimfi/pictures/66555.jpg</a:t>
            </a:r>
          </a:p>
        </p:txBody>
      </p:sp>
      <p:pic>
        <p:nvPicPr>
          <p:cNvPr id="7" name="Grafik 6" descr="Ein Bild, das Gras, draußen, Säugetier enthält.&#10;&#10;Automatisch generierte Beschreibung">
            <a:extLst>
              <a:ext uri="{FF2B5EF4-FFF2-40B4-BE49-F238E27FC236}">
                <a16:creationId xmlns:a16="http://schemas.microsoft.com/office/drawing/2014/main" id="{300646DE-663C-4CFD-981E-EB35F462F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813" y="493149"/>
            <a:ext cx="2007041" cy="2664951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CB01B49-B309-4DA0-85FD-F590BB993A49}"/>
              </a:ext>
            </a:extLst>
          </p:cNvPr>
          <p:cNvSpPr txBox="1">
            <a:spLocks/>
          </p:cNvSpPr>
          <p:nvPr/>
        </p:nvSpPr>
        <p:spPr>
          <a:xfrm>
            <a:off x="9787813" y="3286124"/>
            <a:ext cx="1752600" cy="466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</a:rPr>
              <a:t>wallow</a:t>
            </a:r>
            <a:endParaRPr lang="de-CH" sz="2000" dirty="0"/>
          </a:p>
        </p:txBody>
      </p:sp>
      <p:pic>
        <p:nvPicPr>
          <p:cNvPr id="11" name="Grafik 10" descr="Ein Bild, das Gras, draußen, Heu, Pflanze enthält.&#10;&#10;Automatisch generierte Beschreibung">
            <a:extLst>
              <a:ext uri="{FF2B5EF4-FFF2-40B4-BE49-F238E27FC236}">
                <a16:creationId xmlns:a16="http://schemas.microsoft.com/office/drawing/2014/main" id="{6FCF2D30-7191-4A13-B2AF-AF8040C51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54" y="493149"/>
            <a:ext cx="3562545" cy="2664951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0313FA6F-1FA9-46E4-B102-B61ACE2B4021}"/>
              </a:ext>
            </a:extLst>
          </p:cNvPr>
          <p:cNvSpPr txBox="1">
            <a:spLocks/>
          </p:cNvSpPr>
          <p:nvPr/>
        </p:nvSpPr>
        <p:spPr>
          <a:xfrm>
            <a:off x="6038654" y="3256121"/>
            <a:ext cx="1752600" cy="466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</a:rPr>
              <a:t>nest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89572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22BEC-5F5D-47AF-8A2D-4720FC47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E67D2-1EF9-4A52-8755-43D2F995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resting sites be modelled based on spatiotemporal movement data?</a:t>
            </a:r>
            <a:endParaRPr lang="de-CH" dirty="0"/>
          </a:p>
          <a:p>
            <a:r>
              <a:rPr lang="en-GB" dirty="0"/>
              <a:t>Can locations frequently visited by wild boar be determined efficiently and effectively in the provided research data?</a:t>
            </a:r>
            <a:endParaRPr lang="de-CH" dirty="0"/>
          </a:p>
          <a:p>
            <a:r>
              <a:rPr lang="en-GB" dirty="0"/>
              <a:t>Can these regular resting places be clearly defined as kettles or wallows?</a:t>
            </a:r>
            <a:endParaRPr lang="de-CH" dirty="0"/>
          </a:p>
          <a:p>
            <a:pPr marL="0" indent="0">
              <a:buNone/>
            </a:pPr>
            <a:r>
              <a:rPr lang="de-CH" b="1" dirty="0"/>
              <a:t>-&gt; Best possible </a:t>
            </a:r>
            <a:r>
              <a:rPr lang="de-CH" b="1" dirty="0" err="1"/>
              <a:t>outcome</a:t>
            </a:r>
            <a:r>
              <a:rPr lang="de-CH" b="1" dirty="0"/>
              <a:t>: </a:t>
            </a:r>
            <a:r>
              <a:rPr lang="de-CH" dirty="0" err="1"/>
              <a:t>destinction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kettles</a:t>
            </a:r>
            <a:r>
              <a:rPr lang="de-CH" dirty="0"/>
              <a:t> and </a:t>
            </a:r>
            <a:r>
              <a:rPr lang="de-CH" dirty="0" err="1"/>
              <a:t>wallows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823300-16B2-40DC-AC1D-E7B7EC9CF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23"/>
          <a:stretch/>
        </p:blipFill>
        <p:spPr>
          <a:xfrm>
            <a:off x="0" y="5285424"/>
            <a:ext cx="12192000" cy="15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0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B5CE5-958C-4D36-BE3C-932591C7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plan &amp; </a:t>
            </a:r>
            <a:r>
              <a:rPr lang="de-CH" dirty="0" err="1"/>
              <a:t>Preliminary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6A0EC-C227-468B-8F2F-698DB635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Segmentation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criterias</a:t>
            </a:r>
            <a:r>
              <a:rPr lang="de-DE" dirty="0"/>
              <a:t> like </a:t>
            </a:r>
            <a:r>
              <a:rPr lang="de-DE" dirty="0" err="1"/>
              <a:t>speed</a:t>
            </a:r>
            <a:r>
              <a:rPr lang="de-DE" dirty="0"/>
              <a:t>,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)</a:t>
            </a:r>
          </a:p>
          <a:p>
            <a:r>
              <a:rPr lang="de-DE" dirty="0"/>
              <a:t>Annotation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Resting</a:t>
            </a:r>
            <a:endParaRPr lang="de-DE" dirty="0"/>
          </a:p>
          <a:p>
            <a:pPr lvl="1"/>
            <a:r>
              <a:rPr lang="de-DE" dirty="0"/>
              <a:t>Moving</a:t>
            </a:r>
          </a:p>
          <a:p>
            <a:pPr lvl="1"/>
            <a:r>
              <a:rPr lang="de-DE" dirty="0" err="1"/>
              <a:t>Feeding</a:t>
            </a:r>
            <a:endParaRPr lang="de-DE" dirty="0"/>
          </a:p>
          <a:p>
            <a:pPr lvl="1"/>
            <a:r>
              <a:rPr lang="de-DE" dirty="0" err="1"/>
              <a:t>Unclear</a:t>
            </a:r>
            <a:endParaRPr lang="de-CH" dirty="0"/>
          </a:p>
          <a:p>
            <a:r>
              <a:rPr lang="de-CH" dirty="0" err="1"/>
              <a:t>Spatial</a:t>
            </a:r>
            <a:r>
              <a:rPr lang="de-CH" dirty="0"/>
              <a:t> </a:t>
            </a:r>
            <a:r>
              <a:rPr lang="de-CH" dirty="0" err="1"/>
              <a:t>join</a:t>
            </a:r>
            <a:r>
              <a:rPr lang="de-CH" dirty="0"/>
              <a:t> (</a:t>
            </a:r>
            <a:r>
              <a:rPr lang="de-CH" dirty="0" err="1"/>
              <a:t>land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and </a:t>
            </a:r>
            <a:r>
              <a:rPr lang="de-CH" dirty="0" err="1"/>
              <a:t>vegetation</a:t>
            </a:r>
            <a:r>
              <a:rPr lang="de-CH" dirty="0"/>
              <a:t> type)</a:t>
            </a:r>
          </a:p>
          <a:p>
            <a:r>
              <a:rPr lang="de-CH" dirty="0" err="1"/>
              <a:t>Allocation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wallows</a:t>
            </a:r>
            <a:r>
              <a:rPr lang="de-CH" dirty="0"/>
              <a:t> and </a:t>
            </a:r>
            <a:r>
              <a:rPr lang="de-CH" dirty="0" err="1"/>
              <a:t>kettles</a:t>
            </a:r>
            <a:endParaRPr lang="de-CH" dirty="0"/>
          </a:p>
          <a:p>
            <a:r>
              <a:rPr lang="de-CH" dirty="0" err="1"/>
              <a:t>Visualisation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convex</a:t>
            </a:r>
            <a:r>
              <a:rPr lang="de-CH" dirty="0"/>
              <a:t> </a:t>
            </a:r>
            <a:r>
              <a:rPr lang="de-CH" dirty="0" err="1"/>
              <a:t>hull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25669A-0520-45A8-ADA3-F6BF12649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2" r="14600"/>
          <a:stretch/>
        </p:blipFill>
        <p:spPr>
          <a:xfrm>
            <a:off x="7449841" y="2506662"/>
            <a:ext cx="4742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5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66F6D-6130-465C-886F-BF772819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Encountered problems and ideas for plan B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C39DE5-9BA2-411F-9E02-8CAC3377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criterias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distinction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nests</a:t>
            </a:r>
            <a:r>
              <a:rPr lang="de-DE" dirty="0"/>
              <a:t> and </a:t>
            </a:r>
            <a:r>
              <a:rPr lang="de-DE" dirty="0" err="1"/>
              <a:t>wallows</a:t>
            </a:r>
            <a:endParaRPr lang="de-DE" dirty="0"/>
          </a:p>
          <a:p>
            <a:r>
              <a:rPr lang="de-DE" dirty="0"/>
              <a:t>Plan B: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differentiation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92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Identifying nests and swallows based on spatiotemporal wild boar data</vt:lpstr>
      <vt:lpstr>Context</vt:lpstr>
      <vt:lpstr>Research questions</vt:lpstr>
      <vt:lpstr>Research plan &amp; Preliminary results</vt:lpstr>
      <vt:lpstr>Encountered problems and ideas for plan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nests and swallows based on spatiotemporal wild boar data</dc:title>
  <dc:creator>Gubelmann Yves (gubelyve)</dc:creator>
  <cp:lastModifiedBy>Gubelmann Yves (gubelyve)</cp:lastModifiedBy>
  <cp:revision>7</cp:revision>
  <dcterms:created xsi:type="dcterms:W3CDTF">2021-06-01T11:45:02Z</dcterms:created>
  <dcterms:modified xsi:type="dcterms:W3CDTF">2021-06-01T12:49:05Z</dcterms:modified>
</cp:coreProperties>
</file>