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1B3D-4DC2-4A19-862F-41FCF785F557}" type="datetimeFigureOut">
              <a:rPr lang="es-ES" smtClean="0"/>
              <a:t>09/07/2019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7F2-198D-4372-A3C7-8AA98A832B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7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21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9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94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85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33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755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49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317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70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940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42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50DE-9E0E-4E3D-B975-EDE9A6AB2FCE}" type="datetimeFigureOut">
              <a:rPr lang="ca-ES" smtClean="0"/>
              <a:t>9/7/2019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10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PROJECTE</a:t>
            </a:r>
            <a:endParaRPr lang="ca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6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1841326" y="548680"/>
            <a:ext cx="6845474" cy="868958"/>
          </a:xfrm>
        </p:spPr>
        <p:txBody>
          <a:bodyPr>
            <a:normAutofit/>
          </a:bodyPr>
          <a:lstStyle/>
          <a:p>
            <a:r>
              <a:rPr lang="es-ES" dirty="0"/>
              <a:t>Diseño del Proyecto Final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proyecto final debe ser una pagina web </a:t>
            </a:r>
            <a:r>
              <a:rPr lang="es-ES" dirty="0" smtClean="0"/>
              <a:t>de temática </a:t>
            </a:r>
            <a:r>
              <a:rPr lang="es-ES" dirty="0"/>
              <a:t>libre</a:t>
            </a:r>
          </a:p>
          <a:p>
            <a:r>
              <a:rPr lang="es-ES" dirty="0" smtClean="0"/>
              <a:t>Deben </a:t>
            </a:r>
            <a:r>
              <a:rPr lang="es-ES" dirty="0"/>
              <a:t>usarse las tecnologías vista en </a:t>
            </a:r>
            <a:r>
              <a:rPr lang="es-ES" dirty="0" smtClean="0"/>
              <a:t>clase (</a:t>
            </a:r>
            <a:r>
              <a:rPr lang="es-ES" dirty="0" err="1" smtClean="0"/>
              <a:t>html</a:t>
            </a:r>
            <a:r>
              <a:rPr lang="es-ES" dirty="0"/>
              <a:t>, </a:t>
            </a:r>
            <a:r>
              <a:rPr lang="es-ES" dirty="0" err="1"/>
              <a:t>css</a:t>
            </a:r>
            <a:r>
              <a:rPr lang="es-ES" dirty="0"/>
              <a:t>, </a:t>
            </a:r>
            <a:r>
              <a:rPr lang="es-ES" dirty="0" err="1"/>
              <a:t>javascript</a:t>
            </a:r>
            <a:r>
              <a:rPr lang="es-ES" dirty="0"/>
              <a:t> para validar formulario).</a:t>
            </a:r>
          </a:p>
          <a:p>
            <a:r>
              <a:rPr lang="es-ES" dirty="0" smtClean="0"/>
              <a:t>Puede </a:t>
            </a:r>
            <a:r>
              <a:rPr lang="es-ES" dirty="0"/>
              <a:t>utilizarse </a:t>
            </a:r>
            <a:r>
              <a:rPr lang="es-ES" dirty="0" err="1" smtClean="0"/>
              <a:t>bootstrap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Tiene </a:t>
            </a:r>
            <a:r>
              <a:rPr lang="es-ES" dirty="0"/>
              <a:t>que incluir una parte de back-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smtClean="0"/>
              <a:t>donde se </a:t>
            </a:r>
            <a:r>
              <a:rPr lang="es-ES" dirty="0"/>
              <a:t>gestiona a los usuarios (diferentes roles), etc</a:t>
            </a:r>
            <a:r>
              <a:rPr lang="es-ES" dirty="0" smtClean="0"/>
              <a:t>..</a:t>
            </a:r>
          </a:p>
          <a:p>
            <a:r>
              <a:rPr lang="es-ES" dirty="0" smtClean="0"/>
              <a:t>Tiene </a:t>
            </a:r>
            <a:r>
              <a:rPr lang="es-ES" dirty="0"/>
              <a:t>que lanzar consultas contra una base </a:t>
            </a:r>
            <a:r>
              <a:rPr lang="es-ES" dirty="0" smtClean="0"/>
              <a:t>de datos </a:t>
            </a:r>
            <a:r>
              <a:rPr lang="es-ES" dirty="0"/>
              <a:t>relacionada con la web.</a:t>
            </a:r>
          </a:p>
          <a:p>
            <a:r>
              <a:rPr lang="es-ES" dirty="0" smtClean="0"/>
              <a:t>Pueden </a:t>
            </a:r>
            <a:r>
              <a:rPr lang="es-ES" dirty="0"/>
              <a:t>seguir de la web que han hecho en </a:t>
            </a:r>
            <a:r>
              <a:rPr lang="es-ES" dirty="0" smtClean="0"/>
              <a:t>el primer </a:t>
            </a:r>
            <a:r>
              <a:rPr lang="es-ES" dirty="0"/>
              <a:t>modulo si quieren</a:t>
            </a:r>
          </a:p>
        </p:txBody>
      </p:sp>
    </p:spTree>
    <p:extLst>
      <p:ext uri="{BB962C8B-B14F-4D97-AF65-F5344CB8AC3E}">
        <p14:creationId xmlns:p14="http://schemas.microsoft.com/office/powerpoint/2010/main" val="3276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3644" y="365126"/>
            <a:ext cx="6761706" cy="1325563"/>
          </a:xfrm>
        </p:spPr>
        <p:txBody>
          <a:bodyPr/>
          <a:lstStyle/>
          <a:p>
            <a:r>
              <a:rPr lang="es-ES" dirty="0"/>
              <a:t>Diseño del Proyecto Final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Pueden seguir de la web que han hecho en </a:t>
            </a:r>
            <a:r>
              <a:rPr lang="es-ES" dirty="0" smtClean="0"/>
              <a:t>el primer </a:t>
            </a:r>
            <a:r>
              <a:rPr lang="es-ES" dirty="0"/>
              <a:t>modulo si quieren</a:t>
            </a:r>
          </a:p>
          <a:p>
            <a:r>
              <a:rPr lang="es-ES" dirty="0" smtClean="0"/>
              <a:t>El </a:t>
            </a:r>
            <a:r>
              <a:rPr lang="es-ES" dirty="0"/>
              <a:t>Lunes ( sesión de role </a:t>
            </a:r>
            <a:r>
              <a:rPr lang="es-ES" dirty="0" err="1"/>
              <a:t>play</a:t>
            </a:r>
            <a:r>
              <a:rPr lang="es-ES" dirty="0"/>
              <a:t> ) </a:t>
            </a:r>
            <a:r>
              <a:rPr lang="es-ES" dirty="0" smtClean="0"/>
              <a:t>presentación inicial </a:t>
            </a:r>
            <a:r>
              <a:rPr lang="es-ES" dirty="0"/>
              <a:t>de los elementos principales de </a:t>
            </a:r>
            <a:r>
              <a:rPr lang="es-ES" dirty="0" smtClean="0"/>
              <a:t>proyecto y </a:t>
            </a:r>
            <a:r>
              <a:rPr lang="es-ES" dirty="0"/>
              <a:t>sus funcionalidades al </a:t>
            </a:r>
            <a:r>
              <a:rPr lang="es-ES" dirty="0" smtClean="0"/>
              <a:t>Cliente</a:t>
            </a:r>
          </a:p>
          <a:p>
            <a:r>
              <a:rPr lang="es-ES" dirty="0" smtClean="0"/>
              <a:t>Máximo </a:t>
            </a:r>
            <a:r>
              <a:rPr lang="es-ES" dirty="0"/>
              <a:t>10 minutos</a:t>
            </a:r>
          </a:p>
        </p:txBody>
      </p:sp>
    </p:spTree>
    <p:extLst>
      <p:ext uri="{BB962C8B-B14F-4D97-AF65-F5344CB8AC3E}">
        <p14:creationId xmlns:p14="http://schemas.microsoft.com/office/powerpoint/2010/main" val="944170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6A2DF569-71F8-442B-9BEA-BAD04AD9B216}" vid="{79F28503-10D0-47B3-9FA8-D48CA6346BA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curs FOAP2018-1</Template>
  <TotalTime>28</TotalTime>
  <Words>126</Words>
  <Application>Microsoft Office PowerPoint</Application>
  <PresentationFormat>Presentación en pantalla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PROJECTE</vt:lpstr>
      <vt:lpstr>Diseño del Proyecto Final</vt:lpstr>
      <vt:lpstr>Diseño del Proyecto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Ikram Bghiel</dc:creator>
  <cp:lastModifiedBy>foap</cp:lastModifiedBy>
  <cp:revision>6</cp:revision>
  <dcterms:created xsi:type="dcterms:W3CDTF">2019-02-05T09:24:42Z</dcterms:created>
  <dcterms:modified xsi:type="dcterms:W3CDTF">2019-07-09T11:08:25Z</dcterms:modified>
</cp:coreProperties>
</file>