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110396"/>
            <a:ext cx="7497169" cy="49082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060811" y="204716"/>
            <a:ext cx="803853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2470244" y="504966"/>
            <a:ext cx="803853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Defectos por líneas &lt;&lt;cmd&gt;&gt;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265" y="1683602"/>
            <a:ext cx="6096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470244" y="504966"/>
            <a:ext cx="803853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 programadas&lt;&lt;cmd&gt;&gt;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265" y="1683602"/>
            <a:ext cx="6096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