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57" r:id="rId5"/>
    <p:sldId id="258" r:id="rId6"/>
    <p:sldId id="259" r:id="rId7"/>
    <p:sldId id="260" r:id="rId8"/>
    <p:sldId id="261" r:id="rId9"/>
    <p:sldId id="263"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74362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0920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7155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42668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57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0756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97266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26844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2669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4219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07902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28340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0295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08827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146182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061317-C13C-4E1E-B9DB-7C7ACF6A1256}" type="datetimeFigureOut">
              <a:rPr lang="es-ES" smtClean="0"/>
              <a:t>21/03/2015</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911CECB3-6A9E-4F3E-BB16-2281E17C07AF}" type="slidenum">
              <a:rPr lang="es-ES" smtClean="0"/>
              <a:t>‹Nº›</a:t>
            </a:fld>
            <a:endParaRPr lang="es-ES" dirty="0"/>
          </a:p>
        </p:txBody>
      </p:sp>
    </p:spTree>
    <p:extLst>
      <p:ext uri="{BB962C8B-B14F-4D97-AF65-F5344CB8AC3E}">
        <p14:creationId xmlns:p14="http://schemas.microsoft.com/office/powerpoint/2010/main" val="222202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061317-C13C-4E1E-B9DB-7C7ACF6A1256}" type="datetimeFigureOut">
              <a:rPr lang="es-ES" smtClean="0"/>
              <a:t>21/03/2015</a:t>
            </a:fld>
            <a:endParaRPr lang="es-E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1CECB3-6A9E-4F3E-BB16-2281E17C07AF}" type="slidenum">
              <a:rPr lang="es-ES" smtClean="0"/>
              <a:t>‹Nº›</a:t>
            </a:fld>
            <a:endParaRPr lang="es-ES" dirty="0"/>
          </a:p>
        </p:txBody>
      </p:sp>
    </p:spTree>
    <p:extLst>
      <p:ext uri="{BB962C8B-B14F-4D97-AF65-F5344CB8AC3E}">
        <p14:creationId xmlns:p14="http://schemas.microsoft.com/office/powerpoint/2010/main" val="3334909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PostMortem</a:t>
            </a:r>
            <a:endParaRPr lang="es-ES" dirty="0"/>
          </a:p>
        </p:txBody>
      </p:sp>
      <p:sp>
        <p:nvSpPr>
          <p:cNvPr id="3" name="Subtítulo 2"/>
          <p:cNvSpPr>
            <a:spLocks noGrp="1"/>
          </p:cNvSpPr>
          <p:nvPr>
            <p:ph type="subTitle" idx="1"/>
          </p:nvPr>
        </p:nvSpPr>
        <p:spPr/>
        <p:txBody>
          <a:bodyPr>
            <a:normAutofit fontScale="92500" lnSpcReduction="10000"/>
          </a:bodyPr>
          <a:lstStyle/>
          <a:p>
            <a:r>
              <a:rPr lang="es-CO" dirty="0" smtClean="0"/>
              <a:t>Grupo de trabajo</a:t>
            </a:r>
          </a:p>
          <a:p>
            <a:r>
              <a:rPr lang="es-CO" dirty="0" smtClean="0"/>
              <a:t>Los tigres del norte</a:t>
            </a:r>
          </a:p>
          <a:p>
            <a:r>
              <a:rPr lang="es-CO" dirty="0" smtClean="0"/>
              <a:t>Universidad de los Llanos </a:t>
            </a:r>
            <a:endParaRPr lang="es-ES" dirty="0"/>
          </a:p>
        </p:txBody>
      </p:sp>
    </p:spTree>
    <p:extLst>
      <p:ext uri="{BB962C8B-B14F-4D97-AF65-F5344CB8AC3E}">
        <p14:creationId xmlns:p14="http://schemas.microsoft.com/office/powerpoint/2010/main" val="1054960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5561"/>
          </a:xfrm>
        </p:spPr>
        <p:txBody>
          <a:bodyPr/>
          <a:lstStyle/>
          <a:p>
            <a:r>
              <a:rPr lang="es-CO" dirty="0" smtClean="0"/>
              <a:t>Ficha de Evaluación:</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23878723"/>
              </p:ext>
            </p:extLst>
          </p:nvPr>
        </p:nvGraphicFramePr>
        <p:xfrm>
          <a:off x="677334" y="2777790"/>
          <a:ext cx="8596312" cy="2219960"/>
        </p:xfrm>
        <a:graphic>
          <a:graphicData uri="http://schemas.openxmlformats.org/drawingml/2006/table">
            <a:tbl>
              <a:tblPr firstRow="1" bandRow="1">
                <a:tableStyleId>{5C22544A-7EE6-4342-B048-85BDC9FD1C3A}</a:tableStyleId>
              </a:tblPr>
              <a:tblGrid>
                <a:gridCol w="4298156"/>
                <a:gridCol w="4298156"/>
              </a:tblGrid>
              <a:tr h="0">
                <a:tc>
                  <a:txBody>
                    <a:bodyPr/>
                    <a:lstStyle/>
                    <a:p>
                      <a:r>
                        <a:rPr lang="es-CO" dirty="0" smtClean="0"/>
                        <a:t>Rol</a:t>
                      </a:r>
                      <a:endParaRPr lang="es-CO" dirty="0"/>
                    </a:p>
                  </a:txBody>
                  <a:tcPr/>
                </a:tc>
                <a:tc>
                  <a:txBody>
                    <a:bodyPr/>
                    <a:lstStyle/>
                    <a:p>
                      <a:r>
                        <a:rPr lang="es-CO" dirty="0" smtClean="0"/>
                        <a:t>Calificación</a:t>
                      </a:r>
                      <a:endParaRPr lang="es-CO" dirty="0"/>
                    </a:p>
                  </a:txBody>
                  <a:tcPr/>
                </a:tc>
              </a:tr>
              <a:tr h="370840">
                <a:tc>
                  <a:txBody>
                    <a:bodyPr/>
                    <a:lstStyle/>
                    <a:p>
                      <a:r>
                        <a:rPr lang="es-CO" dirty="0" smtClean="0"/>
                        <a:t>Líder</a:t>
                      </a:r>
                      <a:endParaRPr lang="es-CO" dirty="0"/>
                    </a:p>
                  </a:txBody>
                  <a:tcPr/>
                </a:tc>
                <a:tc>
                  <a:txBody>
                    <a:bodyPr/>
                    <a:lstStyle/>
                    <a:p>
                      <a:r>
                        <a:rPr lang="es-CO" dirty="0" smtClean="0"/>
                        <a:t>4</a:t>
                      </a:r>
                      <a:endParaRPr lang="es-CO" dirty="0"/>
                    </a:p>
                  </a:txBody>
                  <a:tcPr/>
                </a:tc>
              </a:tr>
              <a:tr h="370840">
                <a:tc>
                  <a:txBody>
                    <a:bodyPr/>
                    <a:lstStyle/>
                    <a:p>
                      <a:r>
                        <a:rPr lang="es-CO" dirty="0" smtClean="0"/>
                        <a:t>Líder Planeación</a:t>
                      </a:r>
                      <a:endParaRPr lang="es-CO" dirty="0"/>
                    </a:p>
                  </a:txBody>
                  <a:tcPr/>
                </a:tc>
                <a:tc>
                  <a:txBody>
                    <a:bodyPr/>
                    <a:lstStyle/>
                    <a:p>
                      <a:r>
                        <a:rPr lang="es-CO" dirty="0" smtClean="0"/>
                        <a:t>4,5</a:t>
                      </a:r>
                      <a:endParaRPr lang="es-CO" dirty="0"/>
                    </a:p>
                  </a:txBody>
                  <a:tcPr/>
                </a:tc>
              </a:tr>
              <a:tr h="370840">
                <a:tc>
                  <a:txBody>
                    <a:bodyPr/>
                    <a:lstStyle/>
                    <a:p>
                      <a:r>
                        <a:rPr lang="es-CO" dirty="0" smtClean="0"/>
                        <a:t>Líder</a:t>
                      </a:r>
                      <a:r>
                        <a:rPr lang="es-CO" baseline="0" dirty="0" smtClean="0"/>
                        <a:t> Pruebas</a:t>
                      </a:r>
                      <a:endParaRPr lang="es-CO" dirty="0"/>
                    </a:p>
                  </a:txBody>
                  <a:tcPr/>
                </a:tc>
                <a:tc>
                  <a:txBody>
                    <a:bodyPr/>
                    <a:lstStyle/>
                    <a:p>
                      <a:r>
                        <a:rPr lang="es-CO" dirty="0" smtClean="0"/>
                        <a:t>3,5</a:t>
                      </a:r>
                      <a:endParaRPr lang="es-CO" dirty="0"/>
                    </a:p>
                  </a:txBody>
                  <a:tcPr/>
                </a:tc>
              </a:tr>
              <a:tr h="370840">
                <a:tc>
                  <a:txBody>
                    <a:bodyPr/>
                    <a:lstStyle/>
                    <a:p>
                      <a:r>
                        <a:rPr lang="es-CO" dirty="0" smtClean="0"/>
                        <a:t>Líder Desarrollo</a:t>
                      </a:r>
                      <a:endParaRPr lang="es-CO" dirty="0"/>
                    </a:p>
                  </a:txBody>
                  <a:tcPr/>
                </a:tc>
                <a:tc>
                  <a:txBody>
                    <a:bodyPr/>
                    <a:lstStyle/>
                    <a:p>
                      <a:r>
                        <a:rPr lang="es-CO" dirty="0" smtClean="0"/>
                        <a:t>1</a:t>
                      </a:r>
                      <a:endParaRPr lang="es-CO" dirty="0"/>
                    </a:p>
                  </a:txBody>
                  <a:tcPr/>
                </a:tc>
              </a:tr>
              <a:tr h="370840">
                <a:tc>
                  <a:txBody>
                    <a:bodyPr/>
                    <a:lstStyle/>
                    <a:p>
                      <a:r>
                        <a:rPr lang="es-CO" dirty="0" smtClean="0"/>
                        <a:t>Líder Soporte</a:t>
                      </a:r>
                      <a:endParaRPr lang="es-CO" dirty="0"/>
                    </a:p>
                  </a:txBody>
                  <a:tcPr/>
                </a:tc>
                <a:tc>
                  <a:txBody>
                    <a:bodyPr/>
                    <a:lstStyle/>
                    <a:p>
                      <a:r>
                        <a:rPr lang="es-CO" dirty="0" smtClean="0"/>
                        <a:t>3,5</a:t>
                      </a:r>
                      <a:endParaRPr lang="es-CO" dirty="0"/>
                    </a:p>
                  </a:txBody>
                  <a:tcPr/>
                </a:tc>
              </a:tr>
            </a:tbl>
          </a:graphicData>
        </a:graphic>
      </p:graphicFrame>
      <p:sp>
        <p:nvSpPr>
          <p:cNvPr id="5" name="CuadroTexto 4"/>
          <p:cNvSpPr txBox="1"/>
          <p:nvPr/>
        </p:nvSpPr>
        <p:spPr>
          <a:xfrm>
            <a:off x="677334" y="1468192"/>
            <a:ext cx="8596668" cy="923330"/>
          </a:xfrm>
          <a:prstGeom prst="rect">
            <a:avLst/>
          </a:prstGeom>
          <a:noFill/>
        </p:spPr>
        <p:txBody>
          <a:bodyPr wrap="square" rtlCol="0">
            <a:spAutoFit/>
          </a:bodyPr>
          <a:lstStyle/>
          <a:p>
            <a:r>
              <a:rPr lang="es-CO" dirty="0" smtClean="0"/>
              <a:t>La siguiente ficha de evaluación es proporcionada por el líder bajo criterio del desempeño de los integrantes en el desarrollo del proyecto. Método de evaluación tomado como 0 puntaje mas bajo y 5 puntaje mas alto.</a:t>
            </a:r>
            <a:endParaRPr lang="es-CO" dirty="0"/>
          </a:p>
        </p:txBody>
      </p:sp>
    </p:spTree>
    <p:extLst>
      <p:ext uri="{BB962C8B-B14F-4D97-AF65-F5344CB8AC3E}">
        <p14:creationId xmlns:p14="http://schemas.microsoft.com/office/powerpoint/2010/main" val="277465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01014"/>
          </a:xfrm>
        </p:spPr>
        <p:txBody>
          <a:bodyPr>
            <a:normAutofit fontScale="90000"/>
          </a:bodyPr>
          <a:lstStyle/>
          <a:p>
            <a:r>
              <a:rPr lang="es-CO" dirty="0" smtClean="0"/>
              <a:t>Planeación del Proyecto:</a:t>
            </a:r>
            <a:endParaRPr lang="es-CO" dirty="0"/>
          </a:p>
        </p:txBody>
      </p:sp>
      <p:sp>
        <p:nvSpPr>
          <p:cNvPr id="3" name="Marcador de contenido 2"/>
          <p:cNvSpPr>
            <a:spLocks noGrp="1"/>
          </p:cNvSpPr>
          <p:nvPr>
            <p:ph idx="1"/>
          </p:nvPr>
        </p:nvSpPr>
        <p:spPr>
          <a:xfrm>
            <a:off x="677334" y="1210615"/>
            <a:ext cx="9909100" cy="4830748"/>
          </a:xfrm>
        </p:spPr>
        <p:txBody>
          <a:bodyPr/>
          <a:lstStyle/>
          <a:p>
            <a:r>
              <a:rPr lang="es-CO" dirty="0" smtClean="0"/>
              <a:t>Para la planeación del proyecto, el líder de planeación propone una serie de archivos que fueron compartidos vía internet (drive) con los demás integrantes del equipo de trabajo en donde se debían diligenciar datos de tiempo disponible y el formato de prevención de riesgos.</a:t>
            </a:r>
          </a:p>
          <a:p>
            <a:r>
              <a:rPr lang="es-CO" dirty="0" smtClean="0"/>
              <a:t>Cabe denotar que los archivos se adjuntan junto con el </a:t>
            </a:r>
            <a:r>
              <a:rPr lang="es-CO" dirty="0" err="1" smtClean="0"/>
              <a:t>postmortem</a:t>
            </a:r>
            <a:r>
              <a:rPr lang="es-CO" dirty="0" smtClean="0"/>
              <a:t> para mostrar el interés hecho por los integrantes en el desarrollo inicial de la planeación.</a:t>
            </a:r>
          </a:p>
          <a:p>
            <a:r>
              <a:rPr lang="es-CO" dirty="0" smtClean="0"/>
              <a:t>Para la repartición de tareas a realizar de los requerimientos para el proyecto, se plantearon las tareas y se dejo que cada integrante escogiera que tarea realizar, se </a:t>
            </a:r>
            <a:r>
              <a:rPr lang="es-CO" smtClean="0"/>
              <a:t>comunico vía </a:t>
            </a:r>
            <a:r>
              <a:rPr lang="es-CO" dirty="0" smtClean="0"/>
              <a:t>mensajes (grupo en </a:t>
            </a:r>
            <a:r>
              <a:rPr lang="es-CO" dirty="0" err="1" smtClean="0"/>
              <a:t>whatsapp</a:t>
            </a:r>
            <a:r>
              <a:rPr lang="es-CO" dirty="0" smtClean="0"/>
              <a:t>) a los demás integrantes de revisar y escoger la tarea que les pareciera.</a:t>
            </a:r>
          </a:p>
          <a:p>
            <a:endParaRPr lang="es-CO" dirty="0"/>
          </a:p>
          <a:p>
            <a:r>
              <a:rPr lang="es-CO" dirty="0" smtClean="0"/>
              <a:t>Los resultados obtenidos se pueden apreciar en los soportes PSP de cada rol y el soporte TSP del equipo de trabajo.</a:t>
            </a:r>
            <a:endParaRPr lang="es-CO" dirty="0"/>
          </a:p>
        </p:txBody>
      </p:sp>
    </p:spTree>
    <p:extLst>
      <p:ext uri="{BB962C8B-B14F-4D97-AF65-F5344CB8AC3E}">
        <p14:creationId xmlns:p14="http://schemas.microsoft.com/office/powerpoint/2010/main" val="189332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42682"/>
          </a:xfrm>
        </p:spPr>
        <p:txBody>
          <a:bodyPr/>
          <a:lstStyle/>
          <a:p>
            <a:r>
              <a:rPr lang="es-CO" dirty="0" smtClean="0"/>
              <a:t>Objetivos del grupo de trabajo:</a:t>
            </a:r>
            <a:endParaRPr lang="es-ES" dirty="0"/>
          </a:p>
        </p:txBody>
      </p:sp>
      <p:sp>
        <p:nvSpPr>
          <p:cNvPr id="3" name="Marcador de contenido 2"/>
          <p:cNvSpPr>
            <a:spLocks noGrp="1"/>
          </p:cNvSpPr>
          <p:nvPr>
            <p:ph idx="1"/>
          </p:nvPr>
        </p:nvSpPr>
        <p:spPr>
          <a:xfrm>
            <a:off x="677333" y="1352282"/>
            <a:ext cx="10488649" cy="5203063"/>
          </a:xfrm>
        </p:spPr>
        <p:txBody>
          <a:bodyPr>
            <a:normAutofit/>
          </a:bodyPr>
          <a:lstStyle/>
          <a:p>
            <a:r>
              <a:rPr lang="es-ES" sz="1600" b="1" dirty="0"/>
              <a:t>Objetivo 1: Cumplir con todos los requerimientos pedidos por el cliente.</a:t>
            </a:r>
            <a:endParaRPr lang="es-ES" sz="1600" dirty="0"/>
          </a:p>
          <a:p>
            <a:r>
              <a:rPr lang="es-ES" sz="1600" b="1" dirty="0" smtClean="0"/>
              <a:t>M1</a:t>
            </a:r>
            <a:r>
              <a:rPr lang="es-ES" sz="1600" b="1" dirty="0"/>
              <a:t>. Se tomara como base un mínimo de 95% del total de los requerimientos como meta.</a:t>
            </a:r>
            <a:endParaRPr lang="es-ES" sz="1600" dirty="0"/>
          </a:p>
          <a:p>
            <a:r>
              <a:rPr lang="es-ES" sz="1600" b="1" dirty="0" smtClean="0"/>
              <a:t>Objetivo </a:t>
            </a:r>
            <a:r>
              <a:rPr lang="es-ES" sz="1600" b="1" dirty="0"/>
              <a:t>2: Generar un producto de calidad y en el menor tiempo posible. </a:t>
            </a:r>
            <a:endParaRPr lang="es-ES" sz="1600" dirty="0"/>
          </a:p>
          <a:p>
            <a:r>
              <a:rPr lang="es-ES" sz="1600" b="1" dirty="0" smtClean="0"/>
              <a:t>M1</a:t>
            </a:r>
            <a:r>
              <a:rPr lang="es-ES" sz="1600" b="1" dirty="0"/>
              <a:t>. El número de defectos en la aplicación no deben ser mayores a 15% en todas las funcionalidades.</a:t>
            </a:r>
            <a:endParaRPr lang="es-ES" sz="1600" dirty="0"/>
          </a:p>
          <a:p>
            <a:r>
              <a:rPr lang="es-ES" sz="1600" b="1" dirty="0" smtClean="0"/>
              <a:t>M2</a:t>
            </a:r>
            <a:r>
              <a:rPr lang="es-ES" sz="1600" b="1" dirty="0"/>
              <a:t>. El número de horas en las fases del proyecto no deben ser mayores al 85% de las estimaciones.</a:t>
            </a:r>
            <a:endParaRPr lang="es-ES" sz="1600" dirty="0"/>
          </a:p>
          <a:p>
            <a:r>
              <a:rPr lang="es-ES" sz="1600" b="1" dirty="0" smtClean="0"/>
              <a:t>Objetivo </a:t>
            </a:r>
            <a:r>
              <a:rPr lang="es-ES" sz="1600" b="1" dirty="0"/>
              <a:t>3: Realizar la fase de codificación en el menor tiempo posible.</a:t>
            </a:r>
            <a:endParaRPr lang="es-ES" sz="1600" dirty="0"/>
          </a:p>
          <a:p>
            <a:r>
              <a:rPr lang="es-ES" sz="1600" b="1" dirty="0" smtClean="0"/>
              <a:t>M1</a:t>
            </a:r>
            <a:r>
              <a:rPr lang="es-ES" sz="1600" b="1" dirty="0"/>
              <a:t>. Cumplir con los objetivos de los requerimientos en un tiempo menor al 85% del estimado.</a:t>
            </a:r>
            <a:endParaRPr lang="es-ES" sz="1600" dirty="0"/>
          </a:p>
          <a:p>
            <a:r>
              <a:rPr lang="es-ES" dirty="0" smtClean="0"/>
              <a:t>Conclusiones: De los objetivos planteados por el equipo se llegaron a cumplir:</a:t>
            </a:r>
          </a:p>
          <a:p>
            <a:pPr lvl="1"/>
            <a:r>
              <a:rPr lang="es-ES" dirty="0" smtClean="0"/>
              <a:t>Objetivo 1: No se cumplieron con los requerimientos pedidos.</a:t>
            </a:r>
            <a:endParaRPr lang="es-ES" dirty="0" smtClean="0"/>
          </a:p>
          <a:p>
            <a:pPr lvl="1"/>
            <a:r>
              <a:rPr lang="es-ES" dirty="0" smtClean="0"/>
              <a:t>Objetivo 2: </a:t>
            </a:r>
            <a:r>
              <a:rPr lang="es-ES" dirty="0" smtClean="0"/>
              <a:t>Aplicación funcional pero incompleta</a:t>
            </a:r>
            <a:endParaRPr lang="es-ES" dirty="0"/>
          </a:p>
          <a:p>
            <a:pPr lvl="1"/>
            <a:r>
              <a:rPr lang="es-ES" dirty="0" smtClean="0"/>
              <a:t>Objetivo 3: No se cumplió el objetivo 3 debido a la falta de colaboración de  los integrantes del equipo de trabajo.</a:t>
            </a:r>
            <a:endParaRPr lang="es-CO" dirty="0" smtClean="0"/>
          </a:p>
          <a:p>
            <a:pPr marL="114300" indent="0">
              <a:buNone/>
            </a:pPr>
            <a:endParaRPr lang="es-CO" dirty="0" smtClean="0"/>
          </a:p>
          <a:p>
            <a:pPr lvl="1"/>
            <a:endParaRPr lang="es-ES" dirty="0"/>
          </a:p>
        </p:txBody>
      </p:sp>
    </p:spTree>
    <p:extLst>
      <p:ext uri="{BB962C8B-B14F-4D97-AF65-F5344CB8AC3E}">
        <p14:creationId xmlns:p14="http://schemas.microsoft.com/office/powerpoint/2010/main" val="2258447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29803"/>
          </a:xfrm>
        </p:spPr>
        <p:txBody>
          <a:bodyPr/>
          <a:lstStyle/>
          <a:p>
            <a:r>
              <a:rPr lang="es-CO" dirty="0" smtClean="0"/>
              <a:t>Objetivos de los miembros del grupo</a:t>
            </a:r>
            <a:endParaRPr lang="es-ES" dirty="0"/>
          </a:p>
        </p:txBody>
      </p:sp>
      <p:sp>
        <p:nvSpPr>
          <p:cNvPr id="3" name="Marcador de contenido 2"/>
          <p:cNvSpPr>
            <a:spLocks noGrp="1"/>
          </p:cNvSpPr>
          <p:nvPr>
            <p:ph idx="1"/>
          </p:nvPr>
        </p:nvSpPr>
        <p:spPr>
          <a:xfrm>
            <a:off x="677334" y="1339403"/>
            <a:ext cx="10437134" cy="5190186"/>
          </a:xfrm>
        </p:spPr>
        <p:txBody>
          <a:bodyPr/>
          <a:lstStyle/>
          <a:p>
            <a:r>
              <a:rPr lang="es-ES" b="1" dirty="0"/>
              <a:t>Objetivo 1:</a:t>
            </a:r>
            <a:r>
              <a:rPr lang="es-ES" dirty="0"/>
              <a:t> Ser un miembro efectivo y cooperativo</a:t>
            </a:r>
          </a:p>
          <a:p>
            <a:r>
              <a:rPr lang="es-ES" dirty="0"/>
              <a:t>M1.1: Promedio de evaluación del rol por ayuda y soporte superior a 4</a:t>
            </a:r>
          </a:p>
          <a:p>
            <a:r>
              <a:rPr lang="es-ES" dirty="0"/>
              <a:t>M1.2: Promedio de evaluación del rol contribución global superior a 4</a:t>
            </a:r>
          </a:p>
          <a:p>
            <a:r>
              <a:rPr lang="es-ES" b="1" dirty="0" smtClean="0"/>
              <a:t>Objetivo </a:t>
            </a:r>
            <a:r>
              <a:rPr lang="es-ES" b="1" dirty="0"/>
              <a:t>2:</a:t>
            </a:r>
            <a:r>
              <a:rPr lang="es-ES" dirty="0"/>
              <a:t> Ser un miembro responsable.</a:t>
            </a:r>
          </a:p>
          <a:p>
            <a:r>
              <a:rPr lang="es-ES" dirty="0" smtClean="0"/>
              <a:t>M2.1</a:t>
            </a:r>
            <a:r>
              <a:rPr lang="es-ES" dirty="0"/>
              <a:t>: La entrega de cada una de las tareas establecidas serán entregadas con puntualidad.</a:t>
            </a:r>
          </a:p>
          <a:p>
            <a:r>
              <a:rPr lang="es-ES" b="1" dirty="0" smtClean="0"/>
              <a:t>Objetivo </a:t>
            </a:r>
            <a:r>
              <a:rPr lang="es-ES" b="1" dirty="0"/>
              <a:t>3: </a:t>
            </a:r>
            <a:r>
              <a:rPr lang="es-ES" dirty="0"/>
              <a:t>Tener muy presentes los objetivos y las metas del grupo de trabajo y ayudar al grupo en lo máximo a lograrlos</a:t>
            </a:r>
            <a:r>
              <a:rPr lang="es-ES" dirty="0" smtClean="0"/>
              <a:t>.</a:t>
            </a:r>
          </a:p>
          <a:p>
            <a:endParaRPr lang="es-CO" dirty="0"/>
          </a:p>
          <a:p>
            <a:r>
              <a:rPr lang="es-CO" dirty="0" smtClean="0"/>
              <a:t>Conclusiones: Los miembros del equipo de trabajos no llegaron a cumplir como tal los objetivos planteados, teniendo en cuenta la irresponsabilidad y falta de disponibilidad para el desarrollo de sus tareas</a:t>
            </a:r>
            <a:r>
              <a:rPr lang="es-CO" dirty="0" smtClean="0"/>
              <a:t>.</a:t>
            </a:r>
          </a:p>
          <a:p>
            <a:endParaRPr lang="es-CO" dirty="0"/>
          </a:p>
          <a:p>
            <a:r>
              <a:rPr lang="es-CO" dirty="0" smtClean="0"/>
              <a:t>Se muestra que son los mismo resultados del ciclo1, tomando en cuenta un menor rendimiento en el ciclo2 (ciclo actual) se mantienen las conclusiones pasadas.</a:t>
            </a:r>
            <a:endParaRPr lang="es-ES" dirty="0"/>
          </a:p>
        </p:txBody>
      </p:sp>
    </p:spTree>
    <p:extLst>
      <p:ext uri="{BB962C8B-B14F-4D97-AF65-F5344CB8AC3E}">
        <p14:creationId xmlns:p14="http://schemas.microsoft.com/office/powerpoint/2010/main" val="426285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71470"/>
          </a:xfrm>
        </p:spPr>
        <p:txBody>
          <a:bodyPr/>
          <a:lstStyle/>
          <a:p>
            <a:r>
              <a:rPr lang="es-CO" dirty="0" smtClean="0"/>
              <a:t>Objetivos Líder:</a:t>
            </a:r>
            <a:endParaRPr lang="es-ES" dirty="0"/>
          </a:p>
        </p:txBody>
      </p:sp>
      <p:sp>
        <p:nvSpPr>
          <p:cNvPr id="3" name="Marcador de contenido 2"/>
          <p:cNvSpPr>
            <a:spLocks noGrp="1"/>
          </p:cNvSpPr>
          <p:nvPr>
            <p:ph idx="1"/>
          </p:nvPr>
        </p:nvSpPr>
        <p:spPr>
          <a:xfrm>
            <a:off x="677334" y="1751527"/>
            <a:ext cx="10140920" cy="4687910"/>
          </a:xfrm>
        </p:spPr>
        <p:txBody>
          <a:bodyPr/>
          <a:lstStyle/>
          <a:p>
            <a:pPr fontAlgn="base"/>
            <a:r>
              <a:rPr lang="es-ES" dirty="0" smtClean="0"/>
              <a:t>1.Tomar </a:t>
            </a:r>
            <a:r>
              <a:rPr lang="es-ES" dirty="0"/>
              <a:t>las decisiones acertadas para llevar a cada uno de los integrantes del grupo de trabajo a cumplir sus objetivos y metas.</a:t>
            </a:r>
            <a:endParaRPr lang="es-ES" b="1" dirty="0"/>
          </a:p>
          <a:p>
            <a:r>
              <a:rPr lang="es-ES" b="1" dirty="0"/>
              <a:t>M1.1. </a:t>
            </a:r>
            <a:r>
              <a:rPr lang="es-ES" dirty="0"/>
              <a:t>Apoyo al 100% en cada uno de los problemas que intervengan en rendimiento de los integrantes del grupo</a:t>
            </a:r>
            <a:r>
              <a:rPr lang="es-ES" dirty="0" smtClean="0"/>
              <a:t>.</a:t>
            </a:r>
          </a:p>
          <a:p>
            <a:r>
              <a:rPr lang="es-ES" u="sng" dirty="0" smtClean="0"/>
              <a:t>2.Tener</a:t>
            </a:r>
            <a:r>
              <a:rPr lang="es-ES" dirty="0" smtClean="0"/>
              <a:t> </a:t>
            </a:r>
            <a:r>
              <a:rPr lang="es-ES" dirty="0"/>
              <a:t>en cuenta todas las opiniones e ideas de cada uno de los integrantes del grupo y fomentar el dialogo de las mismas para la toma de decisiones equitativa.</a:t>
            </a:r>
            <a:endParaRPr lang="es-ES" b="1" dirty="0"/>
          </a:p>
          <a:p>
            <a:r>
              <a:rPr lang="es-ES" b="1" dirty="0"/>
              <a:t>M2.</a:t>
            </a:r>
            <a:r>
              <a:rPr lang="es-ES" dirty="0"/>
              <a:t>1.</a:t>
            </a:r>
            <a:r>
              <a:rPr lang="es-ES" b="1" dirty="0"/>
              <a:t> </a:t>
            </a:r>
            <a:r>
              <a:rPr lang="es-ES" dirty="0"/>
              <a:t>Hacer  que cada uno de los integrantes del grupo tengan el mismo poder te la toma de decisiones</a:t>
            </a:r>
            <a:r>
              <a:rPr lang="es-ES" dirty="0" smtClean="0"/>
              <a:t>.</a:t>
            </a:r>
          </a:p>
          <a:p>
            <a:endParaRPr lang="es-CO" dirty="0"/>
          </a:p>
          <a:p>
            <a:r>
              <a:rPr lang="es-CO" dirty="0" smtClean="0"/>
              <a:t>Conclusiones: </a:t>
            </a:r>
            <a:r>
              <a:rPr lang="es-CO" dirty="0" smtClean="0"/>
              <a:t>Los objetivos planteados por el Líder para este ciclo fueron cumplidos en su mayoría, danto apoyo a los integrantes del equipo en cuanto se solicitó su presencia.</a:t>
            </a:r>
            <a:endParaRPr lang="es-CO" dirty="0" smtClean="0"/>
          </a:p>
          <a:p>
            <a:endParaRPr lang="es-ES" dirty="0"/>
          </a:p>
          <a:p>
            <a:pPr marL="0" indent="0">
              <a:buNone/>
            </a:pPr>
            <a:endParaRPr lang="es-ES" dirty="0"/>
          </a:p>
        </p:txBody>
      </p:sp>
    </p:spTree>
    <p:extLst>
      <p:ext uri="{BB962C8B-B14F-4D97-AF65-F5344CB8AC3E}">
        <p14:creationId xmlns:p14="http://schemas.microsoft.com/office/powerpoint/2010/main" val="3801921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Objetivos Calidad:</a:t>
            </a:r>
            <a:endParaRPr lang="es-ES" dirty="0"/>
          </a:p>
        </p:txBody>
      </p:sp>
      <p:sp>
        <p:nvSpPr>
          <p:cNvPr id="3" name="Marcador de contenido 2"/>
          <p:cNvSpPr>
            <a:spLocks noGrp="1"/>
          </p:cNvSpPr>
          <p:nvPr>
            <p:ph idx="1"/>
          </p:nvPr>
        </p:nvSpPr>
        <p:spPr>
          <a:xfrm>
            <a:off x="677333" y="1493949"/>
            <a:ext cx="10604559" cy="4547413"/>
          </a:xfrm>
        </p:spPr>
        <p:txBody>
          <a:bodyPr/>
          <a:lstStyle/>
          <a:p>
            <a:r>
              <a:rPr lang="es-ES" b="1" dirty="0"/>
              <a:t>1.</a:t>
            </a:r>
            <a:r>
              <a:rPr lang="es-ES" dirty="0"/>
              <a:t>Garantizar la calidad del producto manteniendo los estándares de desarrollo del proyecto  con un enfoque de calidad Alertando a los integrantes sobre cualquier  problema de </a:t>
            </a:r>
            <a:r>
              <a:rPr lang="es-ES" dirty="0" smtClean="0"/>
              <a:t>calidad.</a:t>
            </a:r>
            <a:endParaRPr lang="es-ES" dirty="0"/>
          </a:p>
          <a:p>
            <a:r>
              <a:rPr lang="es-ES" b="1" dirty="0"/>
              <a:t>M1.</a:t>
            </a:r>
            <a:r>
              <a:rPr lang="es-ES" dirty="0"/>
              <a:t>1 probar de manera critica cada cambio en el producto con el fin de que este cuente con la calidad y los estándares establecidos</a:t>
            </a:r>
          </a:p>
          <a:p>
            <a:r>
              <a:rPr lang="es-ES" b="1" dirty="0"/>
              <a:t>2. </a:t>
            </a:r>
            <a:r>
              <a:rPr lang="es-ES" dirty="0"/>
              <a:t>Estar al tanto de cada cambio que ocurra en cualquier aspecto del proyecto</a:t>
            </a:r>
          </a:p>
          <a:p>
            <a:r>
              <a:rPr lang="es-ES" b="1" dirty="0"/>
              <a:t>M2.</a:t>
            </a:r>
            <a:r>
              <a:rPr lang="es-ES" dirty="0"/>
              <a:t>2 mantener contacto constante con los integrantes y con el trabajo de cada uno de estos con el fin de apoyar y contribuir a la calidad de </a:t>
            </a:r>
            <a:r>
              <a:rPr lang="es-ES" dirty="0" smtClean="0"/>
              <a:t>este</a:t>
            </a:r>
          </a:p>
          <a:p>
            <a:endParaRPr lang="es-CO" dirty="0"/>
          </a:p>
          <a:p>
            <a:r>
              <a:rPr lang="es-CO" dirty="0" smtClean="0"/>
              <a:t>Conclusiones: </a:t>
            </a:r>
            <a:r>
              <a:rPr lang="es-CO" dirty="0" smtClean="0"/>
              <a:t>Los objetivos planteados por el </a:t>
            </a:r>
            <a:r>
              <a:rPr lang="es-CO" dirty="0" err="1" smtClean="0"/>
              <a:t>Lider</a:t>
            </a:r>
            <a:r>
              <a:rPr lang="es-CO" dirty="0" smtClean="0"/>
              <a:t> de Calidad para este ciclo fueron alcanzados de la siguiente manera:</a:t>
            </a:r>
          </a:p>
          <a:p>
            <a:pPr lvl="1"/>
            <a:r>
              <a:rPr lang="es-CO" dirty="0" smtClean="0"/>
              <a:t>Objetivo 1: Se realizaron pruebas del proyecto hasta el punto de desarrollo que se llego.</a:t>
            </a:r>
          </a:p>
          <a:p>
            <a:pPr lvl="1"/>
            <a:r>
              <a:rPr lang="es-CO" dirty="0" smtClean="0"/>
              <a:t>Objetivo 2: Su interés en el proyecto fue tardío y aportes con retrasos pero necesarios para el avance logrado.</a:t>
            </a:r>
            <a:endParaRPr lang="es-ES" dirty="0"/>
          </a:p>
        </p:txBody>
      </p:sp>
    </p:spTree>
    <p:extLst>
      <p:ext uri="{BB962C8B-B14F-4D97-AF65-F5344CB8AC3E}">
        <p14:creationId xmlns:p14="http://schemas.microsoft.com/office/powerpoint/2010/main" val="1369877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55561"/>
          </a:xfrm>
        </p:spPr>
        <p:txBody>
          <a:bodyPr/>
          <a:lstStyle/>
          <a:p>
            <a:r>
              <a:rPr lang="es-CO" dirty="0" smtClean="0"/>
              <a:t>Objetivos Soporte:</a:t>
            </a:r>
            <a:endParaRPr lang="es-ES" dirty="0"/>
          </a:p>
        </p:txBody>
      </p:sp>
      <p:sp>
        <p:nvSpPr>
          <p:cNvPr id="3" name="Marcador de contenido 2"/>
          <p:cNvSpPr>
            <a:spLocks noGrp="1"/>
          </p:cNvSpPr>
          <p:nvPr>
            <p:ph idx="1"/>
          </p:nvPr>
        </p:nvSpPr>
        <p:spPr>
          <a:xfrm>
            <a:off x="677333" y="1365161"/>
            <a:ext cx="10604559" cy="4676201"/>
          </a:xfrm>
        </p:spPr>
        <p:txBody>
          <a:bodyPr/>
          <a:lstStyle/>
          <a:p>
            <a:r>
              <a:rPr lang="es-ES" b="1" dirty="0"/>
              <a:t>1.</a:t>
            </a:r>
            <a:r>
              <a:rPr lang="es-ES" dirty="0"/>
              <a:t>Dar calidad para utilizar el software adecuado a trabajar en la nube para </a:t>
            </a:r>
            <a:r>
              <a:rPr lang="es-ES" dirty="0" smtClean="0"/>
              <a:t>un </a:t>
            </a:r>
            <a:r>
              <a:rPr lang="es-ES" dirty="0"/>
              <a:t>optimo desarrollo de trabajo en un lapso de tiempo determinado</a:t>
            </a:r>
            <a:r>
              <a:rPr lang="es-ES" dirty="0" smtClean="0"/>
              <a:t>.</a:t>
            </a:r>
          </a:p>
          <a:p>
            <a:endParaRPr lang="es-CO" dirty="0"/>
          </a:p>
          <a:p>
            <a:endParaRPr lang="es-CO" dirty="0" smtClean="0"/>
          </a:p>
          <a:p>
            <a:endParaRPr lang="es-CO" dirty="0"/>
          </a:p>
          <a:p>
            <a:endParaRPr lang="es-CO" dirty="0" smtClean="0"/>
          </a:p>
          <a:p>
            <a:endParaRPr lang="es-CO" dirty="0"/>
          </a:p>
          <a:p>
            <a:r>
              <a:rPr lang="es-CO" dirty="0" smtClean="0"/>
              <a:t>Conclusiones: Durante el desarrollo del proyecto del proyecto se vio el interés del líder de soporte con resultados poco aceptables pero que contribuyeron a la organización del equipo de trabajo</a:t>
            </a:r>
            <a:r>
              <a:rPr lang="es-CO" dirty="0" smtClean="0"/>
              <a:t>.</a:t>
            </a:r>
          </a:p>
          <a:p>
            <a:endParaRPr lang="es-CO" dirty="0"/>
          </a:p>
          <a:p>
            <a:r>
              <a:rPr lang="es-CO" dirty="0" smtClean="0"/>
              <a:t>Se mantienen las conclusiones del ciclo 1.</a:t>
            </a:r>
            <a:endParaRPr lang="es-ES" dirty="0"/>
          </a:p>
        </p:txBody>
      </p:sp>
    </p:spTree>
    <p:extLst>
      <p:ext uri="{BB962C8B-B14F-4D97-AF65-F5344CB8AC3E}">
        <p14:creationId xmlns:p14="http://schemas.microsoft.com/office/powerpoint/2010/main" val="568454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16924"/>
          </a:xfrm>
        </p:spPr>
        <p:txBody>
          <a:bodyPr/>
          <a:lstStyle/>
          <a:p>
            <a:r>
              <a:rPr lang="es-CO" dirty="0" smtClean="0"/>
              <a:t>Objetivos Planeación:</a:t>
            </a:r>
            <a:endParaRPr lang="es-ES" dirty="0"/>
          </a:p>
        </p:txBody>
      </p:sp>
      <p:sp>
        <p:nvSpPr>
          <p:cNvPr id="3" name="Marcador de contenido 2"/>
          <p:cNvSpPr>
            <a:spLocks noGrp="1"/>
          </p:cNvSpPr>
          <p:nvPr>
            <p:ph idx="1"/>
          </p:nvPr>
        </p:nvSpPr>
        <p:spPr>
          <a:xfrm>
            <a:off x="677333" y="1326525"/>
            <a:ext cx="10514407" cy="4714838"/>
          </a:xfrm>
        </p:spPr>
        <p:txBody>
          <a:bodyPr/>
          <a:lstStyle/>
          <a:p>
            <a:r>
              <a:rPr lang="es-CO" dirty="0" smtClean="0"/>
              <a:t>El  líder de planeación no present</a:t>
            </a:r>
            <a:r>
              <a:rPr lang="es-CO" dirty="0"/>
              <a:t>ó</a:t>
            </a:r>
            <a:r>
              <a:rPr lang="es-CO" dirty="0" smtClean="0"/>
              <a:t> objetivos a cumplir para el desarrollo del proyecto, sin embargo sus contribuciones fueron fundamentales para la repartición de tareas entre los integrantes</a:t>
            </a:r>
            <a:r>
              <a:rPr lang="es-CO" dirty="0" smtClean="0"/>
              <a:t>.</a:t>
            </a:r>
          </a:p>
          <a:p>
            <a:endParaRPr lang="es-CO" dirty="0"/>
          </a:p>
          <a:p>
            <a:endParaRPr lang="es-CO" dirty="0" smtClean="0"/>
          </a:p>
          <a:p>
            <a:r>
              <a:rPr lang="es-CO" dirty="0" smtClean="0"/>
              <a:t>Conclusiones: se tomaron medidas con respecto al ciclo1 definiendo un nuevo líder de planeación, el líder de planeación cumplió con el planteamiento del proyecto en forma eficiente  y  desarrollo de sus tareas a tiempo y con responsabilidad, sin embargo no propuso objetivos para el ciclo.</a:t>
            </a:r>
            <a:endParaRPr lang="es-ES" dirty="0"/>
          </a:p>
        </p:txBody>
      </p:sp>
    </p:spTree>
    <p:extLst>
      <p:ext uri="{BB962C8B-B14F-4D97-AF65-F5344CB8AC3E}">
        <p14:creationId xmlns:p14="http://schemas.microsoft.com/office/powerpoint/2010/main" val="1794891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68439"/>
          </a:xfrm>
        </p:spPr>
        <p:txBody>
          <a:bodyPr/>
          <a:lstStyle/>
          <a:p>
            <a:r>
              <a:rPr lang="es-CO" dirty="0" smtClean="0"/>
              <a:t>Objetivos Desarrollo:</a:t>
            </a:r>
            <a:endParaRPr lang="es-ES" dirty="0"/>
          </a:p>
        </p:txBody>
      </p:sp>
      <p:sp>
        <p:nvSpPr>
          <p:cNvPr id="3" name="Marcador de contenido 2"/>
          <p:cNvSpPr>
            <a:spLocks noGrp="1"/>
          </p:cNvSpPr>
          <p:nvPr>
            <p:ph idx="1"/>
          </p:nvPr>
        </p:nvSpPr>
        <p:spPr>
          <a:xfrm>
            <a:off x="677334" y="1378039"/>
            <a:ext cx="9767432" cy="4663323"/>
          </a:xfrm>
        </p:spPr>
        <p:txBody>
          <a:bodyPr/>
          <a:lstStyle/>
          <a:p>
            <a:r>
              <a:rPr lang="es-CO" b="1" dirty="0"/>
              <a:t>1)</a:t>
            </a:r>
            <a:r>
              <a:rPr lang="es-CO" dirty="0"/>
              <a:t> Solucionar problemas técnicos de manera inmediata  que se presenten en alguna fase del desarrollo.</a:t>
            </a:r>
            <a:endParaRPr lang="es-ES" dirty="0"/>
          </a:p>
          <a:p>
            <a:r>
              <a:rPr lang="es-CO" b="1" dirty="0"/>
              <a:t>M1. </a:t>
            </a:r>
            <a:r>
              <a:rPr lang="es-CO" dirty="0"/>
              <a:t>Estar pendiente del correcto funcionamiento de la aplicación así como su estabilidad para que no se presenten fallas a último momento</a:t>
            </a:r>
            <a:r>
              <a:rPr lang="es-CO" dirty="0" smtClean="0"/>
              <a:t>.</a:t>
            </a:r>
            <a:endParaRPr lang="es-ES" dirty="0"/>
          </a:p>
          <a:p>
            <a:r>
              <a:rPr lang="es-CO" b="1" dirty="0"/>
              <a:t>2)</a:t>
            </a:r>
            <a:r>
              <a:rPr lang="es-CO" dirty="0"/>
              <a:t> Ayudar al equipo a proponer ideas para que la aplicación quede totalmente funcional y bien optimizada</a:t>
            </a:r>
            <a:r>
              <a:rPr lang="es-CO" dirty="0" smtClean="0"/>
              <a:t>.</a:t>
            </a:r>
            <a:endParaRPr lang="es-ES" dirty="0"/>
          </a:p>
          <a:p>
            <a:r>
              <a:rPr lang="es-CO" dirty="0"/>
              <a:t> </a:t>
            </a:r>
            <a:r>
              <a:rPr lang="es-CO" b="1" dirty="0"/>
              <a:t>M2.</a:t>
            </a:r>
            <a:r>
              <a:rPr lang="es-CO" dirty="0"/>
              <a:t>1.</a:t>
            </a:r>
            <a:r>
              <a:rPr lang="es-CO" b="1" dirty="0"/>
              <a:t> </a:t>
            </a:r>
            <a:r>
              <a:rPr lang="es-CO" dirty="0"/>
              <a:t>Aportar ideas al grupo las cuales harán que el proyecto surja sin ningún contratiempo logrando así prever cualquier obstáculo.</a:t>
            </a:r>
            <a:endParaRPr lang="es-ES" dirty="0"/>
          </a:p>
          <a:p>
            <a:endParaRPr lang="es-CO" dirty="0" smtClean="0"/>
          </a:p>
          <a:p>
            <a:r>
              <a:rPr lang="es-CO" dirty="0" smtClean="0"/>
              <a:t>Conclusiones: </a:t>
            </a:r>
            <a:r>
              <a:rPr lang="es-CO" dirty="0" smtClean="0"/>
              <a:t>Durante el desarrollo de la aplicación, el líder de desarrollo se vio muy pocas veces y no realizó aportes a el proyecto de forma que no se vio interés ni responsabilidad con el equipo de trabajo.</a:t>
            </a:r>
            <a:endParaRPr lang="es-ES" dirty="0"/>
          </a:p>
        </p:txBody>
      </p:sp>
    </p:spTree>
    <p:extLst>
      <p:ext uri="{BB962C8B-B14F-4D97-AF65-F5344CB8AC3E}">
        <p14:creationId xmlns:p14="http://schemas.microsoft.com/office/powerpoint/2010/main" val="1273919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600"/>
            <a:ext cx="9844705" cy="1320800"/>
          </a:xfrm>
        </p:spPr>
        <p:txBody>
          <a:bodyPr/>
          <a:lstStyle/>
          <a:p>
            <a:r>
              <a:rPr lang="es-CO" dirty="0" smtClean="0"/>
              <a:t>Conclusiones generales y planes de mejoramiento:</a:t>
            </a:r>
            <a:endParaRPr lang="es-ES" dirty="0"/>
          </a:p>
        </p:txBody>
      </p:sp>
      <p:sp>
        <p:nvSpPr>
          <p:cNvPr id="3" name="Marcador de contenido 2"/>
          <p:cNvSpPr>
            <a:spLocks noGrp="1"/>
          </p:cNvSpPr>
          <p:nvPr>
            <p:ph idx="1"/>
          </p:nvPr>
        </p:nvSpPr>
        <p:spPr>
          <a:xfrm>
            <a:off x="677334" y="2160589"/>
            <a:ext cx="9844704" cy="4394757"/>
          </a:xfrm>
        </p:spPr>
        <p:txBody>
          <a:bodyPr/>
          <a:lstStyle/>
          <a:p>
            <a:r>
              <a:rPr lang="es-CO" dirty="0" smtClean="0"/>
              <a:t>Durante el desarrollo del ciclo2 de la metodología TSP vista en el curso, vimos que fue una solución acertada cambiar el líder de planeación, sin embargo se vio que integrantes del equipo de trabajo se ausentaron y bajaron su rendimiento e interés con el proyecto, se proponen las siguientes medidas:</a:t>
            </a:r>
            <a:endParaRPr lang="es-CO" dirty="0" smtClean="0"/>
          </a:p>
          <a:p>
            <a:r>
              <a:rPr lang="es-CO" dirty="0" smtClean="0"/>
              <a:t>1. </a:t>
            </a:r>
            <a:r>
              <a:rPr lang="es-CO" dirty="0" smtClean="0"/>
              <a:t>Intercambiar roles e informarse sobre las tareas que deben cumplir con el equipo.</a:t>
            </a:r>
            <a:endParaRPr lang="es-CO" dirty="0" smtClean="0"/>
          </a:p>
          <a:p>
            <a:r>
              <a:rPr lang="es-CO" dirty="0" smtClean="0"/>
              <a:t>2. </a:t>
            </a:r>
            <a:r>
              <a:rPr lang="es-CO" dirty="0" smtClean="0"/>
              <a:t>Estar atentos a los anuncios (mensajes  en grupo de </a:t>
            </a:r>
            <a:r>
              <a:rPr lang="es-CO" dirty="0" err="1" smtClean="0"/>
              <a:t>whatspp</a:t>
            </a:r>
            <a:r>
              <a:rPr lang="es-CO" dirty="0" smtClean="0"/>
              <a:t>) realizados por el líder de planeación y  revisar las propuestas y documentos que provee el mismo.</a:t>
            </a:r>
            <a:endParaRPr lang="es-CO" dirty="0" smtClean="0"/>
          </a:p>
          <a:p>
            <a:r>
              <a:rPr lang="es-CO" dirty="0" smtClean="0"/>
              <a:t>3. Ser responsable con las fechas de entrega de las tareas asignadas.</a:t>
            </a:r>
          </a:p>
          <a:p>
            <a:r>
              <a:rPr lang="es-CO" dirty="0" smtClean="0"/>
              <a:t>4. Tener en cuenta los objetivos que debe seguir en general como miembro del grupo para una buena relación con los demás miembros.</a:t>
            </a:r>
          </a:p>
          <a:p>
            <a:r>
              <a:rPr lang="es-CO" dirty="0" smtClean="0"/>
              <a:t>5. Realizar un informe final personal (</a:t>
            </a:r>
            <a:r>
              <a:rPr lang="es-CO" dirty="0" err="1" smtClean="0"/>
              <a:t>postmortem</a:t>
            </a:r>
            <a:r>
              <a:rPr lang="es-CO" dirty="0" smtClean="0"/>
              <a:t>) para la verificación de su trabajo.</a:t>
            </a:r>
            <a:endParaRPr lang="es-ES" dirty="0"/>
          </a:p>
        </p:txBody>
      </p:sp>
    </p:spTree>
    <p:extLst>
      <p:ext uri="{BB962C8B-B14F-4D97-AF65-F5344CB8AC3E}">
        <p14:creationId xmlns:p14="http://schemas.microsoft.com/office/powerpoint/2010/main" val="1734831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TotalTime>
  <Words>1096</Words>
  <Application>Microsoft Office PowerPoint</Application>
  <PresentationFormat>Panorámica</PresentationFormat>
  <Paragraphs>92</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PostMortem</vt:lpstr>
      <vt:lpstr>Objetivos del grupo de trabajo:</vt:lpstr>
      <vt:lpstr>Objetivos de los miembros del grupo</vt:lpstr>
      <vt:lpstr>Objetivos Líder:</vt:lpstr>
      <vt:lpstr>Objetivos Calidad:</vt:lpstr>
      <vt:lpstr>Objetivos Soporte:</vt:lpstr>
      <vt:lpstr>Objetivos Planeación:</vt:lpstr>
      <vt:lpstr>Objetivos Desarrollo:</vt:lpstr>
      <vt:lpstr>Conclusiones generales y planes de mejoramiento:</vt:lpstr>
      <vt:lpstr>Ficha de Evaluación:</vt:lpstr>
      <vt:lpstr>Planeación del Proyecto: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PostMortem</dc:title>
  <dc:creator>Emiraldo Lozano Sanchez</dc:creator>
  <cp:lastModifiedBy>Emiraldo Lozano Sanchez</cp:lastModifiedBy>
  <cp:revision>22</cp:revision>
  <dcterms:created xsi:type="dcterms:W3CDTF">2015-02-26T06:19:01Z</dcterms:created>
  <dcterms:modified xsi:type="dcterms:W3CDTF">2015-03-22T02:13:35Z</dcterms:modified>
</cp:coreProperties>
</file>