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15A2-0A1A-46EF-8B42-7F866C59D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D8185-7D7C-4CD6-998C-68E8686E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167F-1013-4DCE-B693-9CF5BBD0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D6DC-17FA-445B-BF9F-F569FB8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3C43-E400-4545-9AD8-E28014C0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E24-FCBF-41DB-8AB0-E9D87577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9447-6021-4FA4-825D-91BB8FFDA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329B-C30C-4542-98F4-04E46C4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0107-FCD3-4BAB-B21E-DB356C39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59AA-C619-414E-AB53-C9B845FD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0FDFE-AFAA-481C-A726-8F1AAA72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FD53-3EA7-4EBB-AA2A-343BB5586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E8F-8B9A-4B9E-9253-4C55826A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3CD5-C983-487A-B908-739ABCF8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D181-A9A6-4A91-9CC8-D4C5AFD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B63-0083-4221-8168-ED8334E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5F88-73BF-41BB-B1EC-1A9727C2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0FCF-F570-40B5-B577-09BC7C22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B5A6-EAB9-499F-ADE1-0143358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95DF-2259-433E-9575-AADA7B4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BEB4-CC02-4862-A23D-1BF068A2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D2799-32F5-4870-90ED-7E4C653B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EDEA-F9D4-4457-BBFD-E9C989BE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A7AE-D9CB-4D16-97C3-95237ECA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01BB-BE2E-42AF-9555-E93ABD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F78E-6113-4EBF-9796-145DE8E5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E578-60E2-40E6-A6D9-F11B8EBB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663C-E2E8-4107-85AC-03835D6A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EC22-8D17-4D4C-94AF-74CCEBD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94B7-3188-4B58-BB91-9B11390B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23B9-5B75-474D-98CA-6EC7FBB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0869-0BFD-4BA5-B1CC-E052613B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305B-29BD-45C6-95EC-857A55B5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CAFB-A060-4003-8D1E-C937B6F1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9B0C-BF77-48D9-8789-9ADC2D1F9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17FB-D1EE-4CB8-AD04-04A6A508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AA666-A1D9-4BFB-AB19-AB1972CC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31400-4A70-4037-813A-098457B3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D329C-D4E6-42C3-9767-FC841B3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774-CE73-4EFA-9FF0-5A22C696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BE2B-6A7B-4359-8635-56D0691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66E1F-51A6-4251-9BFC-D6D05E83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C498-5EA6-458D-969D-3E10B66F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C4775-E67B-4920-8C6E-E378A5F0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3BE08-EA60-46CF-81DE-86CC5E70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5B10-5E3D-4804-B907-B533ED46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CC0-8F3D-4C34-8C3B-CCABE08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9D9-5036-4B4B-8406-E0A4AE52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3099E-3A27-4C69-A1EF-19FD27E1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FF0C-299B-4DDB-9358-E937BB3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C92AB-B0C4-4EAC-9512-B57A2921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A82DF-61B5-4DF9-A05E-F082D260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03F-562A-4842-A6FD-42DBCE2B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4B920-BC12-4695-9BA8-3274C9D43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194CE-606B-4422-A850-59DBE4E1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993B-292B-43F4-9FF8-00D6CB14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2620-AFBD-418E-9C82-5A84A77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4B0CF-0B01-462E-B44C-40B0F5A5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BF06A-C3F6-4B9E-A984-66DB4384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00B0-284A-43B3-8C68-6940BD08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19DF-AEF9-49A3-8048-4C5F9CD82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8D1F-BFED-4C34-AEEB-7EA410B959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EE71-A05D-44B7-8ED1-B9FCB34F1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F4D4-B1F2-4E76-9F0E-4F0575AB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6E6C-AA1C-49BA-942E-41E18B8EF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32288E-A529-4C7B-8080-FFCCD3C2E435}"/>
              </a:ext>
            </a:extLst>
          </p:cNvPr>
          <p:cNvGrpSpPr>
            <a:grpSpLocks noChangeAspect="1"/>
          </p:cNvGrpSpPr>
          <p:nvPr/>
        </p:nvGrpSpPr>
        <p:grpSpPr>
          <a:xfrm>
            <a:off x="127819" y="1436279"/>
            <a:ext cx="12145569" cy="3985442"/>
            <a:chOff x="0" y="1152533"/>
            <a:chExt cx="9861754" cy="32360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CC7974-29D3-450A-93F6-63147B90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52534"/>
              <a:ext cx="5040510" cy="32360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D077C5-076B-4266-ACFD-366AFFC2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244" y="1152533"/>
              <a:ext cx="5040510" cy="32360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A17AB5-7511-4CCB-ABB4-18F6A8E28928}"/>
              </a:ext>
            </a:extLst>
          </p:cNvPr>
          <p:cNvSpPr txBox="1"/>
          <p:nvPr/>
        </p:nvSpPr>
        <p:spPr>
          <a:xfrm>
            <a:off x="2930976" y="466782"/>
            <a:ext cx="680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of dyad distance for NL and RMNP at the 500m threshold. </a:t>
            </a:r>
          </a:p>
          <a:p>
            <a:pPr algn="ctr"/>
            <a:r>
              <a:rPr lang="en-US" dirty="0"/>
              <a:t>These two distributions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68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B67FC-F2E2-4F44-B26E-85ACB01323E8}"/>
              </a:ext>
            </a:extLst>
          </p:cNvPr>
          <p:cNvGrpSpPr>
            <a:grpSpLocks noChangeAspect="1"/>
          </p:cNvGrpSpPr>
          <p:nvPr/>
        </p:nvGrpSpPr>
        <p:grpSpPr>
          <a:xfrm>
            <a:off x="1483532" y="571008"/>
            <a:ext cx="9597732" cy="6286992"/>
            <a:chOff x="3051896" y="861482"/>
            <a:chExt cx="9140104" cy="59872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2D944B-C139-4209-93DC-5502A3E0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896" y="3859741"/>
              <a:ext cx="4655672" cy="29889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F40F17-8398-42BB-80D9-86788C54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896" y="861482"/>
              <a:ext cx="4655672" cy="298896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915352-69CD-49F4-9098-54EE50851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28" y="3859741"/>
              <a:ext cx="4655672" cy="298896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28BA75-24BC-4DB9-9DD2-98FB7750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28" y="870777"/>
              <a:ext cx="4655672" cy="29889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A17AB5-7511-4CCB-ABB4-18F6A8E28928}"/>
              </a:ext>
            </a:extLst>
          </p:cNvPr>
          <p:cNvSpPr txBox="1"/>
          <p:nvPr/>
        </p:nvSpPr>
        <p:spPr>
          <a:xfrm>
            <a:off x="1654945" y="39846"/>
            <a:ext cx="925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of difference in step length for NL and RMNP. At both the 500m and 50m thresholds.</a:t>
            </a:r>
          </a:p>
          <a:p>
            <a:pPr algn="ctr"/>
            <a:r>
              <a:rPr lang="en-US" dirty="0"/>
              <a:t>These extremely long-tailed distributions are driving the results of the GLMs</a:t>
            </a:r>
          </a:p>
        </p:txBody>
      </p:sp>
    </p:spTree>
    <p:extLst>
      <p:ext uri="{BB962C8B-B14F-4D97-AF65-F5344CB8AC3E}">
        <p14:creationId xmlns:p14="http://schemas.microsoft.com/office/powerpoint/2010/main" val="4944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98A9F8E-EC0A-4F4F-BDF4-83CB680F6A8D}"/>
              </a:ext>
            </a:extLst>
          </p:cNvPr>
          <p:cNvGrpSpPr>
            <a:grpSpLocks noChangeAspect="1"/>
          </p:cNvGrpSpPr>
          <p:nvPr/>
        </p:nvGrpSpPr>
        <p:grpSpPr>
          <a:xfrm>
            <a:off x="1611540" y="686177"/>
            <a:ext cx="9341736" cy="6171823"/>
            <a:chOff x="0" y="0"/>
            <a:chExt cx="11231584" cy="74203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8A6FAF-D034-4EB9-92FA-8C429728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10196"/>
              <a:ext cx="5779078" cy="37101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1D944F-92AF-40B9-9CE8-262A99C1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506" y="3710196"/>
              <a:ext cx="5779078" cy="3710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02A80A-0D4E-4594-9556-31F4742D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79078" cy="37101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BB2B9E-F604-4477-9AF7-492308C3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506" y="0"/>
              <a:ext cx="5779078" cy="371019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081F3-3E20-42D3-8916-77E4286847A4}"/>
              </a:ext>
            </a:extLst>
          </p:cNvPr>
          <p:cNvSpPr txBox="1"/>
          <p:nvPr/>
        </p:nvSpPr>
        <p:spPr>
          <a:xfrm>
            <a:off x="1151264" y="39846"/>
            <a:ext cx="1053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of predator and prey RSFs for RMNP and NL at the 500m threshold. </a:t>
            </a:r>
          </a:p>
          <a:p>
            <a:pPr algn="ctr"/>
            <a:r>
              <a:rPr lang="en-US" dirty="0"/>
              <a:t>Notice the scale of the RSFs values between predator and prey are roughly equivalent for RMNP but not for NL</a:t>
            </a:r>
          </a:p>
        </p:txBody>
      </p:sp>
    </p:spTree>
    <p:extLst>
      <p:ext uri="{BB962C8B-B14F-4D97-AF65-F5344CB8AC3E}">
        <p14:creationId xmlns:p14="http://schemas.microsoft.com/office/powerpoint/2010/main" val="205015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A081F3-3E20-42D3-8916-77E4286847A4}"/>
              </a:ext>
            </a:extLst>
          </p:cNvPr>
          <p:cNvSpPr txBox="1"/>
          <p:nvPr/>
        </p:nvSpPr>
        <p:spPr>
          <a:xfrm>
            <a:off x="1122411" y="39846"/>
            <a:ext cx="10591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of predator and prey RSFs for RMNP and NL at the 50m threshold. </a:t>
            </a:r>
          </a:p>
          <a:p>
            <a:pPr algn="ctr"/>
            <a:r>
              <a:rPr lang="en-US" dirty="0"/>
              <a:t>Notice the scale of the RSFs values between predator and prey are roughly equivalent for RMNP but not for NL.</a:t>
            </a:r>
          </a:p>
          <a:p>
            <a:pPr algn="ctr"/>
            <a:r>
              <a:rPr lang="en-US" dirty="0"/>
              <a:t>So the pattern (or problem?) persists at the 50m threshold.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2A517-8CD5-4FBF-AE56-6B6873A65CD2}"/>
              </a:ext>
            </a:extLst>
          </p:cNvPr>
          <p:cNvGrpSpPr>
            <a:grpSpLocks noChangeAspect="1"/>
          </p:cNvGrpSpPr>
          <p:nvPr/>
        </p:nvGrpSpPr>
        <p:grpSpPr>
          <a:xfrm>
            <a:off x="2068164" y="1066930"/>
            <a:ext cx="8700110" cy="5751224"/>
            <a:chOff x="2327092" y="686177"/>
            <a:chExt cx="9686489" cy="64032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91D861-4A27-47D1-B7A3-DD72AB59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93" y="3887813"/>
              <a:ext cx="4986935" cy="32016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6780CD-FF89-41FE-B358-883B3F84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646" y="3887813"/>
              <a:ext cx="4986935" cy="32016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E2A625-3396-4AF1-97BB-8CAA716C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92" y="686177"/>
              <a:ext cx="4986935" cy="32016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829430-8DFE-4DAD-A232-28AE01B13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646" y="686177"/>
              <a:ext cx="4986935" cy="3201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37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Hance Ellington</dc:creator>
  <cp:lastModifiedBy>Hance Ellington</cp:lastModifiedBy>
  <cp:revision>2</cp:revision>
  <dcterms:created xsi:type="dcterms:W3CDTF">2018-05-01T14:46:44Z</dcterms:created>
  <dcterms:modified xsi:type="dcterms:W3CDTF">2018-05-01T15:04:07Z</dcterms:modified>
</cp:coreProperties>
</file>