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597A-6CB5-40A1-A861-7F7F20AD6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1B3AA-469A-4251-B7F3-0F160268D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3411A-573A-4B54-9837-64358617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8C55-C63D-42E4-AB76-D52D9870937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71065-8BE3-494F-A339-B3538929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1C833-B80B-4E04-9BA1-EEED1B6F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9312-828E-459C-BA87-568DE1406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458B-F543-4962-835E-A48C968A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1A060-CC40-4016-B84D-98103B6EF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4B1E-D1FE-4CF3-8E20-61974371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8C55-C63D-42E4-AB76-D52D9870937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1F9F6-924A-4BE9-846A-D239A7B9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642F9-0AE6-4608-94DD-4802DF63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9312-828E-459C-BA87-568DE1406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4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F641D-FFA5-495E-B7F7-74E2EF977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66BB1-4337-4050-A14E-774E38B37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0BC63-84CE-40EB-89AE-F053410A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8C55-C63D-42E4-AB76-D52D9870937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1666F-5963-41B5-ACF5-056FC3B3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8E28-07B5-42AB-BD47-2D577092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9312-828E-459C-BA87-568DE1406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8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EE0D-4B31-46E1-8FC1-4463DC95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0D8C-8296-41F5-8D62-D14CFC2FC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1DA17-03B3-40BA-BDE7-74054120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8C55-C63D-42E4-AB76-D52D9870937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30BF8-EABA-4E56-A437-3F4F729D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5F9C2-859D-4571-99BA-88CC8B0C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9312-828E-459C-BA87-568DE1406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6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EED3-3B23-489A-868A-7CA678C1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774AA-455B-4301-8A30-83618A2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8B4C7-0BEC-4B5E-9107-9D379A25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8C55-C63D-42E4-AB76-D52D9870937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40349-569C-4E14-8188-B7BC9B1C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EFB8C-BCF7-47AB-991D-1A075EAE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9312-828E-459C-BA87-568DE1406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0BBE-FCB5-497E-8717-B06996C4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5E58-DEB7-4CE4-9963-1E96B3959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3E76A-0F63-4BEB-9ACB-6F39F3E44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403EB-3EF0-4986-B2D6-DD2FD4EB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8C55-C63D-42E4-AB76-D52D9870937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12C0B-7047-4A30-A7B7-89C65E09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7720D-3356-4670-9477-E79407B9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9312-828E-459C-BA87-568DE1406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0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1B43-4125-4CA9-9168-C6872704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A3E16-844B-4A5E-AD79-4B6649B37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BC509-9B63-4C7E-BEF1-6331F1427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6B587-F5D5-4608-9ADC-6E6C0ED59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845BA-C28A-451A-896C-957BA050A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5FEC7-B81D-4C08-BB11-5D501A5F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8C55-C63D-42E4-AB76-D52D9870937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DC3AD5-BED3-46F5-9681-D71C754E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56A3B-91F0-46DC-9840-ACBC45A1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9312-828E-459C-BA87-568DE1406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0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6D7F-1F8B-4C97-9DBD-3B3DBBAB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C8B73-D014-43F9-B0A1-35A42DD0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8C55-C63D-42E4-AB76-D52D9870937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8CFBC-43E0-4EA1-A4B3-CEC161D2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F41B4-1DD0-49B0-A7F1-D4E0987B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9312-828E-459C-BA87-568DE1406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0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A9388-9CEC-43EE-BF09-97EAB800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8C55-C63D-42E4-AB76-D52D9870937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1F4F7-EE05-4132-8104-9C999460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AC652-9547-4C95-866C-ECAD97DA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9312-828E-459C-BA87-568DE1406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0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7AA6-580A-4834-ADC4-DCB37849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8DE43-01FC-4D7C-B7A6-F36AF0279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DCF77-B724-4370-93A8-AEA513DCA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E2C72-3F92-4480-AA8E-B960DCFB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8C55-C63D-42E4-AB76-D52D9870937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55105-C8D3-49F6-ABF6-B4D5DDC2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00822-FE2B-4FDD-86A9-CA280197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9312-828E-459C-BA87-568DE1406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BB70-8D1B-4BCE-8B09-65820555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89163-BF68-48DC-BA85-520A4C6C1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F563E-52E6-4AC0-9D5D-C9CCA15B8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830FC-6231-4E4D-99BA-D8FE9159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8C55-C63D-42E4-AB76-D52D9870937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7B217-66DC-4ED3-888A-37473B6A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E65E9-5CD6-472B-8F7E-806D0EC6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9312-828E-459C-BA87-568DE1406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3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04C47-409A-4588-9A5B-AE103BF9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C527D-F78D-4B5F-BF03-5A75DADBD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C47B3-9CA8-4205-BF6F-BDB06B320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98C55-C63D-42E4-AB76-D52D9870937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88584-CBF1-4C3C-95B3-6F6C1D92B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EB82C-653B-4102-940B-E134F5E03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F9312-828E-459C-BA87-568DE1406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5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520951A-13E8-4B7B-8015-443C68A61263}"/>
              </a:ext>
            </a:extLst>
          </p:cNvPr>
          <p:cNvSpPr/>
          <p:nvPr/>
        </p:nvSpPr>
        <p:spPr>
          <a:xfrm>
            <a:off x="1086465" y="281455"/>
            <a:ext cx="100190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Sample size by year by study area (500m threshold)</a:t>
            </a:r>
          </a:p>
          <a:p>
            <a:pPr algn="ctr"/>
            <a:r>
              <a:rPr lang="en-US" sz="2800" dirty="0"/>
              <a:t>NL (left) RMNP (right)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E6A1868-18B7-4DFF-BC0A-1F32EA71C682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352387"/>
            <a:ext cx="12112699" cy="3888206"/>
            <a:chOff x="0" y="1804671"/>
            <a:chExt cx="10120350" cy="32486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02FD0F0-114B-4E0D-A33B-99F831F87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04671"/>
              <a:ext cx="5060175" cy="32486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1E986DC-E4F7-4A3E-AEB3-8C7A8A679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0175" y="1804671"/>
              <a:ext cx="5060175" cy="32486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364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B6F0066-6949-4391-91F7-E1B3C0E876B9}"/>
              </a:ext>
            </a:extLst>
          </p:cNvPr>
          <p:cNvGrpSpPr>
            <a:grpSpLocks noChangeAspect="1"/>
          </p:cNvGrpSpPr>
          <p:nvPr/>
        </p:nvGrpSpPr>
        <p:grpSpPr>
          <a:xfrm>
            <a:off x="84825" y="1357970"/>
            <a:ext cx="12022350" cy="3984678"/>
            <a:chOff x="895927" y="1562354"/>
            <a:chExt cx="10427855" cy="34562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DD9E6DD-6051-4101-B6FE-F5E6A7337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927" y="1562355"/>
              <a:ext cx="5383448" cy="345619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7AD694B-2F38-45E9-8E61-0D7D1A409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0334" y="1562354"/>
              <a:ext cx="5383448" cy="3456199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955348DF-CF5B-4678-A441-23252A3063C7}"/>
              </a:ext>
            </a:extLst>
          </p:cNvPr>
          <p:cNvSpPr/>
          <p:nvPr/>
        </p:nvSpPr>
        <p:spPr>
          <a:xfrm>
            <a:off x="1086465" y="281455"/>
            <a:ext cx="100190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Sample size by season by study area (500m threshold)</a:t>
            </a:r>
          </a:p>
          <a:p>
            <a:pPr algn="ctr"/>
            <a:r>
              <a:rPr lang="en-US" sz="2800" dirty="0"/>
              <a:t>NL (left) RMNP (right)</a:t>
            </a:r>
          </a:p>
        </p:txBody>
      </p:sp>
    </p:spTree>
    <p:extLst>
      <p:ext uri="{BB962C8B-B14F-4D97-AF65-F5344CB8AC3E}">
        <p14:creationId xmlns:p14="http://schemas.microsoft.com/office/powerpoint/2010/main" val="408718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E5E6D95-CA20-4BF7-B61D-2C325663EB6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619020"/>
            <a:ext cx="12210340" cy="4048537"/>
            <a:chOff x="0" y="1603398"/>
            <a:chExt cx="11011988" cy="365120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754EB36-BAB7-4D7A-912C-5448C1E82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03398"/>
              <a:ext cx="5687192" cy="365120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5C4A7C3-985A-4E83-A973-88FA7B514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4796" y="1603398"/>
              <a:ext cx="5687192" cy="3651204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520951A-13E8-4B7B-8015-443C68A61263}"/>
              </a:ext>
            </a:extLst>
          </p:cNvPr>
          <p:cNvSpPr/>
          <p:nvPr/>
        </p:nvSpPr>
        <p:spPr>
          <a:xfrm>
            <a:off x="1086465" y="281455"/>
            <a:ext cx="100190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Sample size by day of the year by study area (500m threshold)</a:t>
            </a:r>
          </a:p>
          <a:p>
            <a:pPr algn="ctr"/>
            <a:r>
              <a:rPr lang="en-US" sz="2800" dirty="0"/>
              <a:t>NL (left) RMNP (right)</a:t>
            </a:r>
          </a:p>
        </p:txBody>
      </p:sp>
    </p:spTree>
    <p:extLst>
      <p:ext uri="{BB962C8B-B14F-4D97-AF65-F5344CB8AC3E}">
        <p14:creationId xmlns:p14="http://schemas.microsoft.com/office/powerpoint/2010/main" val="330367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520951A-13E8-4B7B-8015-443C68A61263}"/>
              </a:ext>
            </a:extLst>
          </p:cNvPr>
          <p:cNvSpPr/>
          <p:nvPr/>
        </p:nvSpPr>
        <p:spPr>
          <a:xfrm>
            <a:off x="1086465" y="281455"/>
            <a:ext cx="100190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Sample size by dyad ID by study area (500m threshold)</a:t>
            </a:r>
          </a:p>
          <a:p>
            <a:pPr algn="ctr"/>
            <a:r>
              <a:rPr lang="en-US" sz="2800" dirty="0"/>
              <a:t>NL (left) RMNP (right)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D6A57E-2B29-4933-B567-27D1065D9DC1}"/>
              </a:ext>
            </a:extLst>
          </p:cNvPr>
          <p:cNvGrpSpPr>
            <a:grpSpLocks noChangeAspect="1"/>
          </p:cNvGrpSpPr>
          <p:nvPr/>
        </p:nvGrpSpPr>
        <p:grpSpPr>
          <a:xfrm>
            <a:off x="238723" y="1730058"/>
            <a:ext cx="11714553" cy="3913658"/>
            <a:chOff x="252054" y="1553077"/>
            <a:chExt cx="11230197" cy="375184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682AC9C-DC17-49D6-AC9B-520B98C9D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054" y="1553078"/>
              <a:ext cx="5843946" cy="375184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11A2038-AC3A-4D97-9E1C-27688C7FC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305" y="1553077"/>
              <a:ext cx="5843946" cy="3751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262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80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Hance Ellington</dc:creator>
  <cp:lastModifiedBy>Hance Ellington</cp:lastModifiedBy>
  <cp:revision>1</cp:revision>
  <dcterms:created xsi:type="dcterms:W3CDTF">2018-05-01T15:33:27Z</dcterms:created>
  <dcterms:modified xsi:type="dcterms:W3CDTF">2018-05-01T15:44:56Z</dcterms:modified>
</cp:coreProperties>
</file>