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62" r:id="rId10"/>
    <p:sldId id="270" r:id="rId11"/>
    <p:sldId id="263" r:id="rId12"/>
    <p:sldId id="266" r:id="rId13"/>
    <p:sldId id="267" r:id="rId14"/>
    <p:sldId id="268" r:id="rId15"/>
    <p:sldId id="264" r:id="rId16"/>
    <p:sldId id="265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Октябрь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Октябрь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Октябрь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Октябрь 22,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Октябрь 22, 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Октябрь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Октябрь 22,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Октябрь 22,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Октябрь 22,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Октябрь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Октябрь 22,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Октябрь 22,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Корпус современного английского языка ( </a:t>
            </a:r>
            <a:r>
              <a:rPr lang="en-US" sz="6000" dirty="0" smtClean="0"/>
              <a:t>COCA )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167036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Подготовили :</a:t>
            </a:r>
          </a:p>
          <a:p>
            <a:r>
              <a:rPr lang="ru-RU" dirty="0" smtClean="0"/>
              <a:t>Алина </a:t>
            </a:r>
            <a:r>
              <a:rPr lang="ru-RU" dirty="0" err="1" smtClean="0"/>
              <a:t>кузнецова</a:t>
            </a:r>
            <a:endParaRPr lang="ru-RU" dirty="0" smtClean="0"/>
          </a:p>
          <a:p>
            <a:r>
              <a:rPr lang="ru-RU" dirty="0" smtClean="0"/>
              <a:t>Максим ким</a:t>
            </a:r>
          </a:p>
          <a:p>
            <a:r>
              <a:rPr lang="ru-RU" dirty="0" smtClean="0"/>
              <a:t>Дарья </a:t>
            </a:r>
            <a:r>
              <a:rPr lang="ru-RU" dirty="0" err="1" smtClean="0"/>
              <a:t>смолькина</a:t>
            </a:r>
            <a:endParaRPr lang="ru-RU" dirty="0" smtClean="0"/>
          </a:p>
          <a:p>
            <a:r>
              <a:rPr lang="ru-RU" dirty="0" smtClean="0"/>
              <a:t>Александра </a:t>
            </a:r>
            <a:r>
              <a:rPr lang="ru-RU" dirty="0" err="1" smtClean="0"/>
              <a:t>нефедова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37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Помощь пользователю</a:t>
            </a:r>
            <a:endParaRPr lang="ru-RU" dirty="0"/>
          </a:p>
        </p:txBody>
      </p:sp>
      <p:pic>
        <p:nvPicPr>
          <p:cNvPr id="4" name="Содержимое 3" descr="Screen Shot 2017-10-22 at 11.24.5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78" b="-10478"/>
          <a:stretch>
            <a:fillRect/>
          </a:stretch>
        </p:blipFill>
        <p:spPr>
          <a:xfrm>
            <a:off x="300632" y="1339420"/>
            <a:ext cx="8339880" cy="4786744"/>
          </a:xfrm>
        </p:spPr>
      </p:pic>
    </p:spTree>
    <p:extLst>
      <p:ext uri="{BB962C8B-B14F-4D97-AF65-F5344CB8AC3E}">
        <p14:creationId xmlns:p14="http://schemas.microsoft.com/office/powerpoint/2010/main" val="58708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 smtClean="0"/>
              <a:t>Широкие возможности поиска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Возможность выбора жанра, временного периода или подгруппу для запроса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Сохранение пользовательских списков и </a:t>
            </a:r>
            <a:r>
              <a:rPr lang="ru-RU" dirty="0" err="1" smtClean="0"/>
              <a:t>подкорпусов</a:t>
            </a:r>
            <a:endParaRPr lang="ru-RU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Различные способы сортировки данных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Создание сводных таблиц для двух или более слов или фраз</a:t>
            </a:r>
          </a:p>
          <a:p>
            <a:pPr marL="342900" indent="-342900">
              <a:buFont typeface="Arial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473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-212578"/>
            <a:ext cx="5791200" cy="1371600"/>
          </a:xfrm>
        </p:spPr>
        <p:txBody>
          <a:bodyPr/>
          <a:lstStyle/>
          <a:p>
            <a:r>
              <a:rPr lang="ru-RU" dirty="0" err="1" smtClean="0"/>
              <a:t>ИНструменты</a:t>
            </a:r>
            <a:endParaRPr lang="ru-RU" dirty="0"/>
          </a:p>
        </p:txBody>
      </p:sp>
      <p:pic>
        <p:nvPicPr>
          <p:cNvPr id="4" name="Содержимое 3" descr="5e75XRx6rSU-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1" r="6851"/>
          <a:stretch>
            <a:fillRect/>
          </a:stretch>
        </p:blipFill>
        <p:spPr>
          <a:xfrm>
            <a:off x="457200" y="1439489"/>
            <a:ext cx="7620000" cy="4373563"/>
          </a:xfrm>
        </p:spPr>
      </p:pic>
    </p:spTree>
    <p:extLst>
      <p:ext uri="{BB962C8B-B14F-4D97-AF65-F5344CB8AC3E}">
        <p14:creationId xmlns:p14="http://schemas.microsoft.com/office/powerpoint/2010/main" val="318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-264763"/>
            <a:ext cx="5791200" cy="1371600"/>
          </a:xfrm>
        </p:spPr>
        <p:txBody>
          <a:bodyPr/>
          <a:lstStyle/>
          <a:p>
            <a:r>
              <a:rPr lang="ru-RU" dirty="0" err="1" smtClean="0"/>
              <a:t>ИНструменты</a:t>
            </a:r>
            <a:endParaRPr lang="ru-RU" dirty="0"/>
          </a:p>
        </p:txBody>
      </p:sp>
      <p:pic>
        <p:nvPicPr>
          <p:cNvPr id="4" name="Содержимое 3" descr="cTwZ7dMTlo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041" b="-27041"/>
          <a:stretch>
            <a:fillRect/>
          </a:stretch>
        </p:blipFill>
        <p:spPr>
          <a:xfrm>
            <a:off x="300632" y="1422095"/>
            <a:ext cx="4709541" cy="2703081"/>
          </a:xfrm>
        </p:spPr>
      </p:pic>
      <p:pic>
        <p:nvPicPr>
          <p:cNvPr id="5" name="Изображение 4" descr="LdzclCXsYe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05" y="3481350"/>
            <a:ext cx="49657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8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-212578"/>
            <a:ext cx="5791200" cy="1371600"/>
          </a:xfrm>
        </p:spPr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4" name="Содержимое 3" descr="ImhR1j_QPR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81" r="-15481"/>
          <a:stretch>
            <a:fillRect/>
          </a:stretch>
        </p:blipFill>
        <p:spPr>
          <a:xfrm>
            <a:off x="161459" y="1367762"/>
            <a:ext cx="8654183" cy="4967141"/>
          </a:xfrm>
        </p:spPr>
      </p:pic>
    </p:spTree>
    <p:extLst>
      <p:ext uri="{BB962C8B-B14F-4D97-AF65-F5344CB8AC3E}">
        <p14:creationId xmlns:p14="http://schemas.microsoft.com/office/powerpoint/2010/main" val="305886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-299554"/>
            <a:ext cx="5791200" cy="1371600"/>
          </a:xfrm>
        </p:spPr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4" name="Содержимое 3" descr="_zuEnecIa0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172" r="-44172"/>
          <a:stretch>
            <a:fillRect/>
          </a:stretch>
        </p:blipFill>
        <p:spPr>
          <a:xfrm>
            <a:off x="457200" y="1387304"/>
            <a:ext cx="7620000" cy="4373563"/>
          </a:xfrm>
        </p:spPr>
      </p:pic>
    </p:spTree>
    <p:extLst>
      <p:ext uri="{BB962C8B-B14F-4D97-AF65-F5344CB8AC3E}">
        <p14:creationId xmlns:p14="http://schemas.microsoft.com/office/powerpoint/2010/main" val="189468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65839" y="-351739"/>
            <a:ext cx="5791200" cy="1371600"/>
          </a:xfrm>
        </p:spPr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6" name="Содержимое 5" descr="QX5QMmkQ0fI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15" r="-11215"/>
          <a:stretch>
            <a:fillRect/>
          </a:stretch>
        </p:blipFill>
        <p:spPr>
          <a:xfrm>
            <a:off x="216730" y="1175835"/>
            <a:ext cx="8530232" cy="4895998"/>
          </a:xfrm>
        </p:spPr>
      </p:pic>
    </p:spTree>
    <p:extLst>
      <p:ext uri="{BB962C8B-B14F-4D97-AF65-F5344CB8AC3E}">
        <p14:creationId xmlns:p14="http://schemas.microsoft.com/office/powerpoint/2010/main" val="106578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Плюсы:</a:t>
            </a:r>
          </a:p>
          <a:p>
            <a:pPr marL="342900" indent="-342900">
              <a:buFont typeface="Arial"/>
              <a:buChar char="•"/>
            </a:pPr>
            <a:r>
              <a:rPr lang="ru-RU" b="0" dirty="0" smtClean="0"/>
              <a:t>Удобный дизайн</a:t>
            </a:r>
          </a:p>
          <a:p>
            <a:pPr marL="342900" indent="-342900">
              <a:buFont typeface="Arial"/>
              <a:buChar char="•"/>
            </a:pPr>
            <a:r>
              <a:rPr lang="ru-RU" b="0" dirty="0" smtClean="0"/>
              <a:t>Мощный поиск</a:t>
            </a:r>
          </a:p>
          <a:p>
            <a:pPr marL="342900" indent="-342900">
              <a:buFont typeface="Arial"/>
              <a:buChar char="•"/>
            </a:pPr>
            <a:r>
              <a:rPr lang="ru-RU" b="0" dirty="0" smtClean="0"/>
              <a:t>Удобен для сопоставления больших объемов данных</a:t>
            </a:r>
          </a:p>
          <a:p>
            <a:pPr marL="342900" indent="-342900">
              <a:buFont typeface="Arial"/>
              <a:buChar char="•"/>
            </a:pPr>
            <a:r>
              <a:rPr lang="ru-RU" b="0" dirty="0" smtClean="0"/>
              <a:t>Можно использовать для изучения языка</a:t>
            </a:r>
          </a:p>
          <a:p>
            <a:r>
              <a:rPr lang="ru-RU" sz="2400" dirty="0" smtClean="0"/>
              <a:t>Минусы:</a:t>
            </a:r>
          </a:p>
          <a:p>
            <a:pPr marL="342900" indent="-342900">
              <a:buFont typeface="Arial"/>
              <a:buChar char="•"/>
            </a:pPr>
            <a:r>
              <a:rPr lang="ru-RU" b="0" dirty="0" smtClean="0"/>
              <a:t>Ограничение на объем данных, доступных </a:t>
            </a:r>
            <a:r>
              <a:rPr lang="ru-RU" b="0" dirty="0" err="1" smtClean="0"/>
              <a:t>бесплантно</a:t>
            </a:r>
            <a:endParaRPr lang="ru-RU" b="0" dirty="0" smtClean="0"/>
          </a:p>
          <a:p>
            <a:pPr marL="342900" indent="-342900">
              <a:buFont typeface="Arial"/>
              <a:buChar char="•"/>
            </a:pPr>
            <a:r>
              <a:rPr lang="ru-RU" b="0" dirty="0" smtClean="0"/>
              <a:t>Невозможность работы с данными офлайн</a:t>
            </a:r>
          </a:p>
          <a:p>
            <a:pPr marL="342900" indent="-342900">
              <a:buFont typeface="Arial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46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чем речь?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 smtClean="0"/>
              <a:t>СОСА </a:t>
            </a:r>
            <a:r>
              <a:rPr lang="mr-IN" dirty="0" smtClean="0"/>
              <a:t>–</a:t>
            </a:r>
            <a:r>
              <a:rPr lang="ru-RU" dirty="0" smtClean="0"/>
              <a:t> часть п</a:t>
            </a:r>
            <a:r>
              <a:rPr lang="en-US" dirty="0" err="1" smtClean="0"/>
              <a:t>р</a:t>
            </a:r>
            <a:r>
              <a:rPr lang="ru-RU" dirty="0" err="1" smtClean="0"/>
              <a:t>оекта</a:t>
            </a:r>
            <a:r>
              <a:rPr lang="ru-RU" dirty="0" smtClean="0"/>
              <a:t> </a:t>
            </a:r>
            <a:r>
              <a:rPr lang="en-US" dirty="0" smtClean="0"/>
              <a:t>BYU</a:t>
            </a:r>
            <a:endParaRPr lang="ru-RU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90</a:t>
            </a:r>
            <a:r>
              <a:rPr lang="en-US" dirty="0" smtClean="0"/>
              <a:t>%</a:t>
            </a:r>
            <a:r>
              <a:rPr lang="ru-RU" dirty="0" smtClean="0"/>
              <a:t> письменных текстов и 10</a:t>
            </a:r>
            <a:r>
              <a:rPr lang="en-US" dirty="0" smtClean="0"/>
              <a:t>% </a:t>
            </a:r>
            <a:r>
              <a:rPr lang="ru-RU" dirty="0" smtClean="0"/>
              <a:t>устных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Выборка с 1995 по 2015 год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Частично бесплатный ( стоит ограничение на скачивание данных и поисковые запросы )</a:t>
            </a:r>
            <a:endParaRPr lang="en-US" dirty="0" smtClean="0"/>
          </a:p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Изображение 3" descr="UeMBqyxuY6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05" y="3990735"/>
            <a:ext cx="5422900" cy="1968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3725" y="6126163"/>
            <a:ext cx="360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Соотношение жанров в корпусе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135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Плюсы:</a:t>
            </a:r>
          </a:p>
          <a:p>
            <a:pPr marL="342900" indent="-342900">
              <a:buFont typeface="Arial"/>
              <a:buChar char="•"/>
            </a:pPr>
            <a:r>
              <a:rPr lang="ru-RU" b="0" dirty="0" smtClean="0"/>
              <a:t>Пастельная цветовая гамма</a:t>
            </a:r>
          </a:p>
          <a:p>
            <a:pPr marL="342900" indent="-342900">
              <a:buFont typeface="Arial"/>
              <a:buChar char="•"/>
            </a:pPr>
            <a:r>
              <a:rPr lang="ru-RU" b="0" dirty="0" smtClean="0"/>
              <a:t>Наличие мобильной версии сайта</a:t>
            </a:r>
          </a:p>
          <a:p>
            <a:pPr marL="342900" indent="-342900">
              <a:buFont typeface="Arial"/>
              <a:buChar char="•"/>
            </a:pPr>
            <a:r>
              <a:rPr lang="ru-RU" b="0" dirty="0" smtClean="0"/>
              <a:t>Удобное расположение кнопок помощи и входа и поисковой строки</a:t>
            </a:r>
          </a:p>
          <a:p>
            <a:pPr marL="342900" indent="-342900">
              <a:buFont typeface="Arial"/>
              <a:buChar char="•"/>
            </a:pPr>
            <a:r>
              <a:rPr lang="ru-RU" b="0" dirty="0" smtClean="0"/>
              <a:t>Возможность работы во вкладках</a:t>
            </a:r>
          </a:p>
          <a:p>
            <a:r>
              <a:rPr lang="ru-RU" sz="2400" dirty="0" smtClean="0"/>
              <a:t>Минусы:</a:t>
            </a:r>
          </a:p>
          <a:p>
            <a:pPr marL="342900" indent="-342900">
              <a:buFont typeface="Arial"/>
              <a:buChar char="•"/>
            </a:pPr>
            <a:r>
              <a:rPr lang="ru-RU" b="0" dirty="0" smtClean="0"/>
              <a:t>Мобильная версия не подстраивается под горизонтальное расположение устройства</a:t>
            </a:r>
          </a:p>
          <a:p>
            <a:pPr marL="342900" indent="-342900">
              <a:buFont typeface="Arial"/>
              <a:buChar char="•"/>
            </a:pPr>
            <a:endParaRPr lang="ru-RU" b="0" dirty="0" smtClean="0"/>
          </a:p>
          <a:p>
            <a:pPr marL="342900" indent="-342900">
              <a:buFont typeface="Arial"/>
              <a:buChar char="•"/>
            </a:pPr>
            <a:endParaRPr lang="ru-RU" b="0" dirty="0" smtClean="0"/>
          </a:p>
        </p:txBody>
      </p:sp>
    </p:spTree>
    <p:extLst>
      <p:ext uri="{BB962C8B-B14F-4D97-AF65-F5344CB8AC3E}">
        <p14:creationId xmlns:p14="http://schemas.microsoft.com/office/powerpoint/2010/main" val="100639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4" name="Содержимое 3" descr="Screen Shot 2017-10-22 at 11.33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" b="2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492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-177788"/>
            <a:ext cx="5791200" cy="1371600"/>
          </a:xfrm>
        </p:spPr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4" name="Содержимое 3" descr="og7JM9f0zB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157" r="-105157"/>
          <a:stretch>
            <a:fillRect/>
          </a:stretch>
        </p:blipFill>
        <p:spPr>
          <a:xfrm>
            <a:off x="-1371600" y="1752600"/>
            <a:ext cx="7620000" cy="4373563"/>
          </a:xfrm>
        </p:spPr>
      </p:pic>
      <p:pic>
        <p:nvPicPr>
          <p:cNvPr id="5" name="Изображение 4" descr="lglKcPQLkW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59" y="1752600"/>
            <a:ext cx="2455573" cy="43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4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ONboarding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 smtClean="0"/>
              <a:t>Доступность для новичка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Благодаря гармоничному дизайну на сайте корпуса трудно «потеряться»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Окно помощи предоставляет примеры запросов для новичков 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Есть подробная инструкция по использованию поиска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72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onboarding</a:t>
            </a:r>
            <a:endParaRPr lang="ru-RU" dirty="0"/>
          </a:p>
        </p:txBody>
      </p:sp>
      <p:pic>
        <p:nvPicPr>
          <p:cNvPr id="4" name="Содержимое 3" descr="Screen Shot 2017-10-22 at 10.51.4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" r="3296"/>
          <a:stretch>
            <a:fillRect/>
          </a:stretch>
        </p:blipFill>
        <p:spPr>
          <a:xfrm>
            <a:off x="265840" y="1722111"/>
            <a:ext cx="8642950" cy="4960694"/>
          </a:xfrm>
        </p:spPr>
      </p:pic>
    </p:spTree>
    <p:extLst>
      <p:ext uri="{BB962C8B-B14F-4D97-AF65-F5344CB8AC3E}">
        <p14:creationId xmlns:p14="http://schemas.microsoft.com/office/powerpoint/2010/main" val="263215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ONBOARDING</a:t>
            </a:r>
            <a:endParaRPr lang="ru-RU" dirty="0"/>
          </a:p>
        </p:txBody>
      </p:sp>
      <p:pic>
        <p:nvPicPr>
          <p:cNvPr id="6" name="Содержимое 5" descr="Screen Shot 2017-10-22 at 11.02.5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r="4046"/>
          <a:stretch>
            <a:fillRect/>
          </a:stretch>
        </p:blipFill>
        <p:spPr>
          <a:xfrm>
            <a:off x="578975" y="1752600"/>
            <a:ext cx="7620000" cy="4373563"/>
          </a:xfrm>
        </p:spPr>
      </p:pic>
    </p:spTree>
    <p:extLst>
      <p:ext uri="{BB962C8B-B14F-4D97-AF65-F5344CB8AC3E}">
        <p14:creationId xmlns:p14="http://schemas.microsoft.com/office/powerpoint/2010/main" val="342543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Помощь пользователю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dirty="0" smtClean="0"/>
              <a:t>По ссылке онлайн-интерфейса доступен информационный блок с </a:t>
            </a:r>
            <a:r>
              <a:rPr lang="ru-RU" dirty="0" err="1" smtClean="0"/>
              <a:t>доп.материалами</a:t>
            </a:r>
            <a:endParaRPr lang="ru-RU" dirty="0" smtClean="0"/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Возможен адаптационный тур</a:t>
            </a:r>
          </a:p>
          <a:p>
            <a:pPr marL="342900" indent="-342900">
              <a:buFont typeface="Arial"/>
              <a:buChar char="•"/>
            </a:pPr>
            <a:r>
              <a:rPr lang="ru-RU" dirty="0" smtClean="0"/>
              <a:t>Окно помощи подстраивается под пользовательские запросы при переходе между страницами</a:t>
            </a:r>
          </a:p>
          <a:p>
            <a:pPr marL="342900" indent="-342900">
              <a:buFont typeface="Arial"/>
              <a:buChar char="•"/>
            </a:pPr>
            <a:r>
              <a:rPr lang="ru-RU" dirty="0"/>
              <a:t> </a:t>
            </a:r>
            <a:r>
              <a:rPr lang="ru-RU" dirty="0" smtClean="0"/>
              <a:t>Доступность окна помощи и простота ориентации на сайте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51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ажная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Важная.thmx</Template>
  <TotalTime>68</TotalTime>
  <Words>227</Words>
  <Application>Microsoft Macintosh PowerPoint</Application>
  <PresentationFormat>Экран (4:3)</PresentationFormat>
  <Paragraphs>56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Важная</vt:lpstr>
      <vt:lpstr>Корпус современного английского языка ( COCA )</vt:lpstr>
      <vt:lpstr>О чем речь?</vt:lpstr>
      <vt:lpstr>Дизайн</vt:lpstr>
      <vt:lpstr>Дизайн</vt:lpstr>
      <vt:lpstr>Дизайн</vt:lpstr>
      <vt:lpstr>ONboarding</vt:lpstr>
      <vt:lpstr>onboarding</vt:lpstr>
      <vt:lpstr>ONBOARDING</vt:lpstr>
      <vt:lpstr>Помощь пользователю</vt:lpstr>
      <vt:lpstr>Помощь пользователю</vt:lpstr>
      <vt:lpstr>Инструменты</vt:lpstr>
      <vt:lpstr>ИНструменты</vt:lpstr>
      <vt:lpstr>ИНструменты</vt:lpstr>
      <vt:lpstr>Инструменты</vt:lpstr>
      <vt:lpstr>Инструменты</vt:lpstr>
      <vt:lpstr>Инструменты</vt:lpstr>
      <vt:lpstr>выводы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Корпус современного английского языка ( COCA )</dc:title>
  <dc:creator>Газон 68 Р</dc:creator>
  <cp:lastModifiedBy>Газон 68 Р</cp:lastModifiedBy>
  <cp:revision>7</cp:revision>
  <dcterms:created xsi:type="dcterms:W3CDTF">2017-10-22T07:32:25Z</dcterms:created>
  <dcterms:modified xsi:type="dcterms:W3CDTF">2017-10-22T08:40:34Z</dcterms:modified>
</cp:coreProperties>
</file>