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lly Alves" initials="MA" lastIdx="1" clrIdx="0">
    <p:extLst>
      <p:ext uri="{19B8F6BF-5375-455C-9EA6-DF929625EA0E}">
        <p15:presenceInfo xmlns:p15="http://schemas.microsoft.com/office/powerpoint/2012/main" userId="013f8db496f36d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/>
    <p:restoredTop sz="95890"/>
  </p:normalViewPr>
  <p:slideViewPr>
    <p:cSldViewPr snapToGrid="0" snapToObjects="1">
      <p:cViewPr>
        <p:scale>
          <a:sx n="110" d="100"/>
          <a:sy n="110" d="100"/>
        </p:scale>
        <p:origin x="52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FE6F-292F-B94E-AF55-67BF01326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CEC54-2726-2E45-A179-BEEB802E6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5BAAD-6C4E-EA40-AFFD-53EA5E66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613-63BA-B743-9B40-939DDD88881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7BD5F-941D-664F-8A17-120D1528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9C27-D7B4-384B-B18F-DEE9B3A3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AEE-EAB0-CC4A-A120-6AD58931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5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ADC8-3339-1E43-BF2C-8216DE9D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EB919-8607-2A47-A69E-C8A4376DD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463C2-17BB-8444-AA94-ED22B462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613-63BA-B743-9B40-939DDD88881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DFB40-1E62-8A4E-AE74-7D38A11C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16A55-31BE-C245-AA28-418A723E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AEE-EAB0-CC4A-A120-6AD58931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3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2A6BA-62F7-CC43-89D3-C77648BB6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E98CD-C95F-1544-9C6E-729B716BE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12A94-4115-6B45-BE30-2684FB1E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613-63BA-B743-9B40-939DDD88881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E7F9-6A96-B745-BEE2-0ACFADC0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6614E-1DCB-1B4F-86B4-B9092225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AEE-EAB0-CC4A-A120-6AD58931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3546-9D3F-CE44-977E-86A50111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76864-CFB5-9C46-8E9C-6AA621FE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10CC2-BE53-AF45-A5AA-3ADA2E23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613-63BA-B743-9B40-939DDD88881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4AFB3-70A8-6443-BDE0-EC04D44D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5B187-AB73-7541-A7FD-BED0C145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AEE-EAB0-CC4A-A120-6AD58931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EDFA-4221-B74C-9EE1-E9F55DB9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223F3-F53B-0F4F-8AF5-077FAA99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C9B66-60D6-6845-A45A-9A90A3BD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613-63BA-B743-9B40-939DDD88881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99BF-4682-B04F-922A-0CBC82D5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4A639-C92F-6049-B938-62E16C0D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AEE-EAB0-CC4A-A120-6AD58931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3582-0387-5346-B753-833187EA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B0085-DE60-B14D-99E9-782F57F35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23D2D-AB6F-E047-B4B6-B0C1DE7C0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32459-0680-0245-9E35-202DE808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613-63BA-B743-9B40-939DDD88881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AF907-D1BC-1745-B634-DD5525C7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EEEC4-C68F-8144-97BE-957E29D7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AEE-EAB0-CC4A-A120-6AD58931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4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F14C-2932-E140-AC89-D66C2485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711DD-FDBC-B840-9E67-A625B001D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A9ED3-1579-0844-9536-E67103BEA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9F6CB-4996-E844-A5DA-FDBCA406F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603CF-5A5C-2D44-8523-DC8D50540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C5C6E-FDB3-8442-B20C-F8A56620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613-63BA-B743-9B40-939DDD88881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FF48D-25D8-D544-B8EA-10C96268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63251-E021-8345-A112-0B536823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AEE-EAB0-CC4A-A120-6AD58931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8482-E485-E542-B179-A5DCBF30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159F7-B64C-534C-B58D-3D37EA71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613-63BA-B743-9B40-939DDD88881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75380-89F4-F344-A954-568B94CB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8AC2-C6C3-0A46-95F0-B219E9E3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AEE-EAB0-CC4A-A120-6AD58931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98246-C0E0-904E-88AC-8D42D17C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613-63BA-B743-9B40-939DDD88881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87D32-528A-D545-B175-2A83F6D3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745BC-F096-D84B-AD66-0ADA0068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AEE-EAB0-CC4A-A120-6AD58931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8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0979-3DF9-D145-8705-82CAC7E2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AB76-7A84-EA40-91BF-E9DA1F69D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3BD5-C3C7-3C4F-876C-FBE4CEA34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6C195-4BA9-F147-AE97-D750C4A2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613-63BA-B743-9B40-939DDD88881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DE2F4-5A9E-0E4D-968A-ACEEB609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7A7F2-B245-A646-A3C3-F7745649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AEE-EAB0-CC4A-A120-6AD58931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81D2-1DAA-7A4A-8767-CC7689EC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28EB5-7186-7541-A2F5-468DFC50D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F8D15-1EC0-BE4C-BFA3-8DF55E515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FEDF7-39A4-2249-A295-32B562CF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613-63BA-B743-9B40-939DDD88881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77961-293A-2F4F-B9EC-A6ECF870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A8B06-22D7-6D42-9E73-6D26F30C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AEE-EAB0-CC4A-A120-6AD58931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5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AF26C-84D6-6D47-9355-0A901FB3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B55A9-AE7A-E343-98C0-D7B7CAD6C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C0859-FA4C-6046-98CA-1E7374E01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0613-63BA-B743-9B40-939DDD88881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E3486-01F7-7A4A-B3BE-037CB8535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BEF2D-0B8E-4448-BC1B-FD5EE3E68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FAEE-EAB0-CC4A-A120-6AD58931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C8AA831-1A4B-E548-8C8C-AC25F38C118E}"/>
              </a:ext>
            </a:extLst>
          </p:cNvPr>
          <p:cNvGrpSpPr/>
          <p:nvPr/>
        </p:nvGrpSpPr>
        <p:grpSpPr>
          <a:xfrm>
            <a:off x="3924722" y="89336"/>
            <a:ext cx="1106805" cy="475200"/>
            <a:chOff x="430" y="1080378"/>
            <a:chExt cx="1106805" cy="4752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087FBA0-CEAA-4F4C-BCF6-9CC3AE3CF28C}"/>
                </a:ext>
              </a:extLst>
            </p:cNvPr>
            <p:cNvSpPr/>
            <p:nvPr/>
          </p:nvSpPr>
          <p:spPr>
            <a:xfrm>
              <a:off x="430" y="1080378"/>
              <a:ext cx="1106805" cy="475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6872D06D-995F-9841-96FE-F61D36D69548}"/>
                </a:ext>
              </a:extLst>
            </p:cNvPr>
            <p:cNvSpPr txBox="1"/>
            <p:nvPr/>
          </p:nvSpPr>
          <p:spPr>
            <a:xfrm>
              <a:off x="430" y="1080378"/>
              <a:ext cx="1106805" cy="316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4191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responses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8B167D-5358-E141-9B1F-351E1E2E297B}"/>
              </a:ext>
            </a:extLst>
          </p:cNvPr>
          <p:cNvGrpSpPr/>
          <p:nvPr/>
        </p:nvGrpSpPr>
        <p:grpSpPr>
          <a:xfrm>
            <a:off x="1" y="685328"/>
            <a:ext cx="1418002" cy="726784"/>
            <a:chOff x="2005081" y="1397178"/>
            <a:chExt cx="1106805" cy="227205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2E5C51F-AE3F-FA49-9D88-38FA9F6EE161}"/>
                </a:ext>
              </a:extLst>
            </p:cNvPr>
            <p:cNvSpPr/>
            <p:nvPr/>
          </p:nvSpPr>
          <p:spPr>
            <a:xfrm>
              <a:off x="2005081" y="1397178"/>
              <a:ext cx="1106805" cy="227205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4">
              <a:extLst>
                <a:ext uri="{FF2B5EF4-FFF2-40B4-BE49-F238E27FC236}">
                  <a16:creationId xmlns:a16="http://schemas.microsoft.com/office/drawing/2014/main" id="{0A354EF9-510E-0642-A4AD-3B751278CABA}"/>
                </a:ext>
              </a:extLst>
            </p:cNvPr>
            <p:cNvSpPr txBox="1"/>
            <p:nvPr/>
          </p:nvSpPr>
          <p:spPr>
            <a:xfrm>
              <a:off x="2037498" y="1429594"/>
              <a:ext cx="1041971" cy="22396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1" i="0" u="none" kern="1200" dirty="0" err="1"/>
                <a:t>quest_id</a:t>
              </a:r>
              <a:r>
                <a:rPr lang="en-US" sz="1100" b="1" i="0" u="none" kern="1200" dirty="0"/>
                <a:t> (</a:t>
              </a:r>
              <a:r>
                <a:rPr lang="en-US" sz="1100" b="1" i="0" u="none" kern="1200" dirty="0" err="1"/>
                <a:t>Pk</a:t>
              </a:r>
              <a:r>
                <a:rPr lang="en-US" sz="1100" b="1" i="0" u="none" kern="1200" dirty="0"/>
                <a:t>)</a:t>
              </a:r>
              <a:endParaRPr lang="en-US" sz="1100" b="1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dirty="0" err="1"/>
                <a:t>q</a:t>
              </a:r>
              <a:r>
                <a:rPr lang="en-US" sz="1100" i="0" u="none" kern="1200" dirty="0" err="1"/>
                <a:t>uest_type</a:t>
              </a:r>
              <a:endParaRPr lang="en-US" sz="1100" i="0" u="none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dirty="0"/>
                <a:t>questions</a:t>
              </a:r>
              <a:endParaRPr lang="en-US" sz="1100" i="0" u="none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C7F9AF9-56DA-694B-84C7-B4232EDE8650}"/>
              </a:ext>
            </a:extLst>
          </p:cNvPr>
          <p:cNvGrpSpPr/>
          <p:nvPr/>
        </p:nvGrpSpPr>
        <p:grpSpPr>
          <a:xfrm>
            <a:off x="3908897" y="532120"/>
            <a:ext cx="1106805" cy="618936"/>
            <a:chOff x="227125" y="1397178"/>
            <a:chExt cx="1106805" cy="227205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B2207D-C295-4045-8810-0B58018C8507}"/>
                </a:ext>
              </a:extLst>
            </p:cNvPr>
            <p:cNvSpPr/>
            <p:nvPr/>
          </p:nvSpPr>
          <p:spPr>
            <a:xfrm>
              <a:off x="227125" y="1397178"/>
              <a:ext cx="1106805" cy="227205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D2AB579F-10AB-EC49-804D-9E31AE67378D}"/>
                </a:ext>
              </a:extLst>
            </p:cNvPr>
            <p:cNvSpPr txBox="1"/>
            <p:nvPr/>
          </p:nvSpPr>
          <p:spPr>
            <a:xfrm>
              <a:off x="259542" y="1429596"/>
              <a:ext cx="1041971" cy="22072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1" i="0" u="none" kern="1200" dirty="0" err="1"/>
                <a:t>resp_id</a:t>
              </a:r>
              <a:r>
                <a:rPr lang="en-US" sz="1100" b="1" i="0" u="none" kern="1200" dirty="0"/>
                <a:t> (</a:t>
              </a:r>
              <a:r>
                <a:rPr lang="en-US" sz="1100" b="1" i="0" u="none" kern="1200" dirty="0" err="1"/>
                <a:t>Pk</a:t>
              </a:r>
              <a:r>
                <a:rPr lang="en-US" sz="1100" b="1" i="0" u="none" kern="1200" dirty="0"/>
                <a:t>)</a:t>
              </a:r>
              <a:endParaRPr lang="en-US" sz="1100" b="1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1" i="0" u="none" kern="1200" dirty="0" err="1"/>
                <a:t>proj_id</a:t>
              </a:r>
              <a:r>
                <a:rPr lang="en-US" sz="1100" b="1" i="0" u="none" kern="1200" dirty="0"/>
                <a:t> (</a:t>
              </a:r>
              <a:r>
                <a:rPr lang="en-US" sz="1100" b="1" i="0" u="none" kern="1200" dirty="0" err="1"/>
                <a:t>Fk</a:t>
              </a:r>
              <a:r>
                <a:rPr lang="en-US" sz="1100" b="1" i="0" u="none" kern="1200" dirty="0"/>
                <a:t>)</a:t>
              </a:r>
              <a:endParaRPr lang="en-US" sz="11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C3A806-D2A0-4841-92BE-7C8905F503FF}"/>
              </a:ext>
            </a:extLst>
          </p:cNvPr>
          <p:cNvGrpSpPr/>
          <p:nvPr/>
        </p:nvGrpSpPr>
        <p:grpSpPr>
          <a:xfrm>
            <a:off x="2407598" y="4128569"/>
            <a:ext cx="1106805" cy="1828380"/>
            <a:chOff x="3783036" y="1397178"/>
            <a:chExt cx="1106805" cy="227205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4433972-6DB1-FD40-8149-93430FE6C56B}"/>
                </a:ext>
              </a:extLst>
            </p:cNvPr>
            <p:cNvSpPr/>
            <p:nvPr/>
          </p:nvSpPr>
          <p:spPr>
            <a:xfrm>
              <a:off x="3783036" y="1397178"/>
              <a:ext cx="1106805" cy="227205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6D8C1D56-98FC-FC4F-BCE9-754E255D7002}"/>
                </a:ext>
              </a:extLst>
            </p:cNvPr>
            <p:cNvSpPr txBox="1"/>
            <p:nvPr/>
          </p:nvSpPr>
          <p:spPr>
            <a:xfrm>
              <a:off x="3815453" y="1429593"/>
              <a:ext cx="1041971" cy="22043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1" i="0" u="none" kern="1200" dirty="0" err="1"/>
                <a:t>proj_id</a:t>
              </a:r>
              <a:r>
                <a:rPr lang="en-US" sz="1100" b="1" i="0" u="none" kern="1200" dirty="0"/>
                <a:t> (</a:t>
              </a:r>
              <a:r>
                <a:rPr lang="en-US" sz="1100" b="1" i="0" u="none" kern="1200" dirty="0" err="1"/>
                <a:t>Pk</a:t>
              </a:r>
              <a:r>
                <a:rPr lang="en-US" sz="1100" b="1" i="0" u="none" kern="1200" dirty="0"/>
                <a:t>)</a:t>
              </a:r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dirty="0" err="1"/>
                <a:t>proj_email</a:t>
              </a:r>
              <a:endParaRPr lang="en-US" sz="1100" dirty="0"/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dirty="0" err="1"/>
                <a:t>proj_name</a:t>
              </a:r>
              <a:endParaRPr lang="en-US" sz="1100" dirty="0"/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dirty="0" err="1"/>
                <a:t>proj_agency</a:t>
              </a:r>
              <a:endParaRPr lang="en-US" sz="1100" dirty="0"/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dirty="0"/>
                <a:t>proj_501c3</a:t>
              </a:r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dirty="0" err="1"/>
                <a:t>proj_called</a:t>
              </a:r>
              <a:endParaRPr lang="en-US" sz="1100" dirty="0"/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dirty="0" err="1"/>
                <a:t>proj_lead</a:t>
              </a:r>
              <a:endParaRPr lang="en-US" sz="1100" dirty="0"/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dirty="0" err="1"/>
                <a:t>proj_lead_alt</a:t>
              </a:r>
              <a:endParaRPr lang="en-US" sz="1100" dirty="0"/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dirty="0" err="1"/>
                <a:t>proj_location</a:t>
              </a:r>
              <a:endParaRPr lang="en-US" sz="11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100" b="1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7749A0-91E7-1540-9381-BD106915E720}"/>
              </a:ext>
            </a:extLst>
          </p:cNvPr>
          <p:cNvGrpSpPr/>
          <p:nvPr/>
        </p:nvGrpSpPr>
        <p:grpSpPr>
          <a:xfrm>
            <a:off x="6276829" y="922928"/>
            <a:ext cx="1106805" cy="794360"/>
            <a:chOff x="5560992" y="1397178"/>
            <a:chExt cx="1106805" cy="227205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C0A5336-2B77-AA45-AA91-620FB76AF7B5}"/>
                </a:ext>
              </a:extLst>
            </p:cNvPr>
            <p:cNvSpPr/>
            <p:nvPr/>
          </p:nvSpPr>
          <p:spPr>
            <a:xfrm>
              <a:off x="5560992" y="1397178"/>
              <a:ext cx="1106805" cy="227205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ed Rectangle 4">
              <a:extLst>
                <a:ext uri="{FF2B5EF4-FFF2-40B4-BE49-F238E27FC236}">
                  <a16:creationId xmlns:a16="http://schemas.microsoft.com/office/drawing/2014/main" id="{3B496958-7632-A14C-8B7B-C47690447947}"/>
                </a:ext>
              </a:extLst>
            </p:cNvPr>
            <p:cNvSpPr txBox="1"/>
            <p:nvPr/>
          </p:nvSpPr>
          <p:spPr>
            <a:xfrm>
              <a:off x="5593409" y="1429595"/>
              <a:ext cx="1041971" cy="22072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1" i="0" u="none" kern="1200" dirty="0" err="1"/>
                <a:t>text_id</a:t>
              </a:r>
              <a:r>
                <a:rPr lang="en-US" sz="1100" b="1" i="0" u="none" kern="1200" dirty="0"/>
                <a:t> (</a:t>
              </a:r>
              <a:r>
                <a:rPr lang="en-US" sz="1100" b="1" i="0" u="none" kern="1200" dirty="0" err="1"/>
                <a:t>Pk</a:t>
              </a:r>
              <a:r>
                <a:rPr lang="en-US" sz="1100" b="1" i="0" u="none" kern="1200" dirty="0"/>
                <a:t>)</a:t>
              </a:r>
              <a:endParaRPr lang="en-US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0" i="0" u="none" kern="1200" dirty="0"/>
                <a:t>answer</a:t>
              </a:r>
              <a:endParaRPr lang="en-US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1" i="0" u="none" kern="1200" dirty="0" err="1"/>
                <a:t>resp_id</a:t>
              </a:r>
              <a:r>
                <a:rPr lang="en-US" sz="1100" b="1" i="0" u="none" kern="1200" dirty="0"/>
                <a:t> (</a:t>
              </a:r>
              <a:r>
                <a:rPr lang="en-US" sz="1100" b="1" i="0" u="none" kern="1200" dirty="0" err="1"/>
                <a:t>Fk</a:t>
              </a:r>
              <a:r>
                <a:rPr lang="en-US" sz="1100" b="1" i="0" u="none" kern="1200" dirty="0"/>
                <a:t>)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1" dirty="0" err="1"/>
                <a:t>quest_id</a:t>
              </a:r>
              <a:r>
                <a:rPr lang="en-US" sz="1100" b="1" dirty="0"/>
                <a:t> (</a:t>
              </a:r>
              <a:r>
                <a:rPr lang="en-US" sz="1100" b="1" dirty="0" err="1"/>
                <a:t>Fk</a:t>
              </a:r>
              <a:r>
                <a:rPr lang="en-US" sz="1100" b="1" dirty="0"/>
                <a:t>)</a:t>
              </a:r>
              <a:endParaRPr lang="en-US" sz="1100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CF42C2-2B2F-6046-BB95-F1C9A7E2D73C}"/>
              </a:ext>
            </a:extLst>
          </p:cNvPr>
          <p:cNvGrpSpPr/>
          <p:nvPr/>
        </p:nvGrpSpPr>
        <p:grpSpPr>
          <a:xfrm>
            <a:off x="311197" y="210128"/>
            <a:ext cx="1106805" cy="475200"/>
            <a:chOff x="1778386" y="1080378"/>
            <a:chExt cx="1106805" cy="47520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6EE676B-E6F3-2E46-9B82-AB9903DFD4C6}"/>
                </a:ext>
              </a:extLst>
            </p:cNvPr>
            <p:cNvSpPr/>
            <p:nvPr/>
          </p:nvSpPr>
          <p:spPr>
            <a:xfrm>
              <a:off x="1778386" y="1080378"/>
              <a:ext cx="1106805" cy="475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75843F53-FB9C-5440-A2E1-3854A445A3BB}"/>
                </a:ext>
              </a:extLst>
            </p:cNvPr>
            <p:cNvSpPr txBox="1"/>
            <p:nvPr/>
          </p:nvSpPr>
          <p:spPr>
            <a:xfrm>
              <a:off x="1778386" y="1080378"/>
              <a:ext cx="1106805" cy="316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4191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questions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519718-0153-0B43-B347-8875C9813B55}"/>
              </a:ext>
            </a:extLst>
          </p:cNvPr>
          <p:cNvGrpSpPr/>
          <p:nvPr/>
        </p:nvGrpSpPr>
        <p:grpSpPr>
          <a:xfrm>
            <a:off x="2423806" y="3653368"/>
            <a:ext cx="1106805" cy="475200"/>
            <a:chOff x="3556341" y="1080378"/>
            <a:chExt cx="1106805" cy="47520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87E849F-1BAA-AA46-8498-19B71EB2E792}"/>
                </a:ext>
              </a:extLst>
            </p:cNvPr>
            <p:cNvSpPr/>
            <p:nvPr/>
          </p:nvSpPr>
          <p:spPr>
            <a:xfrm>
              <a:off x="3556341" y="1080378"/>
              <a:ext cx="1106805" cy="475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>
              <a:extLst>
                <a:ext uri="{FF2B5EF4-FFF2-40B4-BE49-F238E27FC236}">
                  <a16:creationId xmlns:a16="http://schemas.microsoft.com/office/drawing/2014/main" id="{312193CC-CF20-1948-9C1F-7D9EDB2A4191}"/>
                </a:ext>
              </a:extLst>
            </p:cNvPr>
            <p:cNvSpPr txBox="1"/>
            <p:nvPr/>
          </p:nvSpPr>
          <p:spPr>
            <a:xfrm>
              <a:off x="3556341" y="1080378"/>
              <a:ext cx="1106805" cy="316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4191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projects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D64F74-8D03-2747-B2D3-7F35195F15A2}"/>
              </a:ext>
            </a:extLst>
          </p:cNvPr>
          <p:cNvGrpSpPr/>
          <p:nvPr/>
        </p:nvGrpSpPr>
        <p:grpSpPr>
          <a:xfrm>
            <a:off x="6244412" y="447728"/>
            <a:ext cx="1106805" cy="475200"/>
            <a:chOff x="5334297" y="1080378"/>
            <a:chExt cx="1106805" cy="475200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55AF11C-A3BC-FB4E-A7F5-B68FE22B0C7F}"/>
                </a:ext>
              </a:extLst>
            </p:cNvPr>
            <p:cNvSpPr/>
            <p:nvPr/>
          </p:nvSpPr>
          <p:spPr>
            <a:xfrm>
              <a:off x="5334297" y="1080378"/>
              <a:ext cx="1106805" cy="475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97324EEC-D32A-C84C-89BC-21F789490580}"/>
                </a:ext>
              </a:extLst>
            </p:cNvPr>
            <p:cNvSpPr txBox="1"/>
            <p:nvPr/>
          </p:nvSpPr>
          <p:spPr>
            <a:xfrm>
              <a:off x="5334297" y="1080378"/>
              <a:ext cx="1106805" cy="316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4191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 err="1"/>
                <a:t>answers_text</a:t>
              </a:r>
              <a:endParaRPr lang="en-US" sz="1100" kern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AF76D7-3C88-7B42-9420-41C1201E16A0}"/>
              </a:ext>
            </a:extLst>
          </p:cNvPr>
          <p:cNvGrpSpPr/>
          <p:nvPr/>
        </p:nvGrpSpPr>
        <p:grpSpPr>
          <a:xfrm>
            <a:off x="8091359" y="2124411"/>
            <a:ext cx="1106804" cy="917593"/>
            <a:chOff x="7338947" y="1397178"/>
            <a:chExt cx="1106804" cy="2272050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58500614-C766-9E4C-B64C-D5F0AC6DA3C8}"/>
                </a:ext>
              </a:extLst>
            </p:cNvPr>
            <p:cNvSpPr/>
            <p:nvPr/>
          </p:nvSpPr>
          <p:spPr>
            <a:xfrm>
              <a:off x="7338947" y="1397178"/>
              <a:ext cx="1106804" cy="227205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ed Rectangle 4">
              <a:extLst>
                <a:ext uri="{FF2B5EF4-FFF2-40B4-BE49-F238E27FC236}">
                  <a16:creationId xmlns:a16="http://schemas.microsoft.com/office/drawing/2014/main" id="{24955CDA-7C9C-F14F-84FF-3B2B1060CEFC}"/>
                </a:ext>
              </a:extLst>
            </p:cNvPr>
            <p:cNvSpPr txBox="1"/>
            <p:nvPr/>
          </p:nvSpPr>
          <p:spPr>
            <a:xfrm>
              <a:off x="7371364" y="1429595"/>
              <a:ext cx="1041970" cy="22072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1" i="0" u="none" kern="1200" dirty="0" err="1"/>
                <a:t>mc_id</a:t>
              </a:r>
              <a:r>
                <a:rPr lang="en-US" sz="1100" b="1" i="0" u="none" kern="1200" dirty="0"/>
                <a:t> (</a:t>
              </a:r>
              <a:r>
                <a:rPr lang="en-US" sz="1100" b="1" i="0" u="none" kern="1200" dirty="0" err="1"/>
                <a:t>Pk</a:t>
              </a:r>
              <a:r>
                <a:rPr lang="en-US" sz="1100" b="1" i="0" u="none" kern="1200" dirty="0"/>
                <a:t>)</a:t>
              </a:r>
              <a:endParaRPr lang="en-US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0" i="0" u="none" kern="1200" dirty="0"/>
                <a:t>answer</a:t>
              </a:r>
              <a:endParaRPr lang="en-US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1" i="0" u="none" kern="1200" dirty="0" err="1"/>
                <a:t>resp_id</a:t>
              </a:r>
              <a:r>
                <a:rPr lang="en-US" sz="1100" b="1" i="0" u="none" kern="1200" dirty="0"/>
                <a:t> (</a:t>
              </a:r>
              <a:r>
                <a:rPr lang="en-US" sz="1100" b="1" i="0" u="none" kern="1200" dirty="0" err="1"/>
                <a:t>Fk</a:t>
              </a:r>
              <a:r>
                <a:rPr lang="en-US" sz="1100" b="1" i="0" u="none" kern="1200" dirty="0"/>
                <a:t>)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1" dirty="0" err="1"/>
                <a:t>quest_id</a:t>
              </a:r>
              <a:r>
                <a:rPr lang="en-US" sz="1100" b="1" dirty="0"/>
                <a:t> (</a:t>
              </a:r>
              <a:r>
                <a:rPr lang="en-US" sz="1100" b="1" dirty="0" err="1"/>
                <a:t>Fk</a:t>
              </a:r>
              <a:r>
                <a:rPr lang="en-US" sz="1100" b="1" dirty="0"/>
                <a:t>)</a:t>
              </a:r>
              <a:endParaRPr lang="en-US" sz="1100" kern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70FB48-4313-9C4D-B53F-BD234FD9AE7F}"/>
              </a:ext>
            </a:extLst>
          </p:cNvPr>
          <p:cNvGrpSpPr/>
          <p:nvPr/>
        </p:nvGrpSpPr>
        <p:grpSpPr>
          <a:xfrm>
            <a:off x="6486671" y="3389779"/>
            <a:ext cx="1106805" cy="935046"/>
            <a:chOff x="9116903" y="1397178"/>
            <a:chExt cx="1106805" cy="22720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C7FC6B7D-2FCF-2B44-B09B-C8EE3DEDD074}"/>
                </a:ext>
              </a:extLst>
            </p:cNvPr>
            <p:cNvSpPr/>
            <p:nvPr/>
          </p:nvSpPr>
          <p:spPr>
            <a:xfrm>
              <a:off x="9116903" y="1397178"/>
              <a:ext cx="1106805" cy="227205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Rounded Rectangle 4">
              <a:extLst>
                <a:ext uri="{FF2B5EF4-FFF2-40B4-BE49-F238E27FC236}">
                  <a16:creationId xmlns:a16="http://schemas.microsoft.com/office/drawing/2014/main" id="{2F9F0976-188F-EF44-9E62-B8D3044FC5A7}"/>
                </a:ext>
              </a:extLst>
            </p:cNvPr>
            <p:cNvSpPr txBox="1"/>
            <p:nvPr/>
          </p:nvSpPr>
          <p:spPr>
            <a:xfrm>
              <a:off x="9149320" y="1429595"/>
              <a:ext cx="1041971" cy="1889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1" i="0" u="none" kern="1200" dirty="0" err="1"/>
                <a:t>ls_id</a:t>
              </a:r>
              <a:r>
                <a:rPr lang="en-US" sz="1100" b="1" i="0" u="none" kern="1200" dirty="0"/>
                <a:t> (</a:t>
              </a:r>
              <a:r>
                <a:rPr lang="en-US" sz="1100" b="1" i="0" u="none" kern="1200" dirty="0" err="1"/>
                <a:t>Pk</a:t>
              </a:r>
              <a:r>
                <a:rPr lang="en-US" sz="1100" b="1" i="0" u="none" kern="1200" dirty="0"/>
                <a:t>)</a:t>
              </a:r>
              <a:endParaRPr lang="en-US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0" i="0" u="none" kern="1200" dirty="0"/>
                <a:t>answer</a:t>
              </a:r>
              <a:endParaRPr lang="en-US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1" i="0" u="none" kern="1200" dirty="0" err="1"/>
                <a:t>resp_id</a:t>
              </a:r>
              <a:r>
                <a:rPr lang="en-US" sz="1100" b="1" i="0" u="none" kern="1200" dirty="0"/>
                <a:t> (</a:t>
              </a:r>
              <a:r>
                <a:rPr lang="en-US" sz="1100" b="1" i="0" u="none" kern="1200" dirty="0" err="1"/>
                <a:t>Fk</a:t>
              </a:r>
              <a:r>
                <a:rPr lang="en-US" sz="1100" b="1" i="0" u="none" kern="1200" dirty="0"/>
                <a:t>)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1" dirty="0" err="1"/>
                <a:t>quest_id</a:t>
              </a:r>
              <a:r>
                <a:rPr lang="en-US" sz="1100" b="1" dirty="0"/>
                <a:t> (</a:t>
              </a:r>
              <a:r>
                <a:rPr lang="en-US" sz="1100" b="1" dirty="0" err="1"/>
                <a:t>Fk</a:t>
              </a:r>
              <a:r>
                <a:rPr lang="en-US" sz="1100" b="1" dirty="0"/>
                <a:t>)</a:t>
              </a:r>
              <a:endParaRPr lang="en-US" sz="1100" kern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F548F47-43FF-D040-B0FE-B30D35144E2C}"/>
              </a:ext>
            </a:extLst>
          </p:cNvPr>
          <p:cNvGrpSpPr/>
          <p:nvPr/>
        </p:nvGrpSpPr>
        <p:grpSpPr>
          <a:xfrm>
            <a:off x="3956432" y="4344201"/>
            <a:ext cx="1486616" cy="1612748"/>
            <a:chOff x="10704953" y="1397178"/>
            <a:chExt cx="1486616" cy="2272050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FF2DF450-9047-4B4F-95FE-D1A4D3ED5D1B}"/>
                </a:ext>
              </a:extLst>
            </p:cNvPr>
            <p:cNvSpPr/>
            <p:nvPr/>
          </p:nvSpPr>
          <p:spPr>
            <a:xfrm>
              <a:off x="10704953" y="1397178"/>
              <a:ext cx="1486616" cy="227205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ounded Rectangle 4">
              <a:extLst>
                <a:ext uri="{FF2B5EF4-FFF2-40B4-BE49-F238E27FC236}">
                  <a16:creationId xmlns:a16="http://schemas.microsoft.com/office/drawing/2014/main" id="{83745951-5468-FE45-8F58-7018ECE10EEC}"/>
                </a:ext>
              </a:extLst>
            </p:cNvPr>
            <p:cNvSpPr txBox="1"/>
            <p:nvPr/>
          </p:nvSpPr>
          <p:spPr>
            <a:xfrm>
              <a:off x="10748494" y="1440719"/>
              <a:ext cx="1399534" cy="21849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1" kern="1200" dirty="0" err="1"/>
                <a:t>ca_id</a:t>
              </a:r>
              <a:r>
                <a:rPr lang="en-US" sz="1100" b="1" kern="1200" dirty="0"/>
                <a:t> (</a:t>
              </a:r>
              <a:r>
                <a:rPr lang="en-US" sz="1100" b="1" kern="1200" dirty="0" err="1"/>
                <a:t>Pk</a:t>
              </a:r>
              <a:r>
                <a:rPr lang="en-US" sz="1100" b="1" kern="1200" dirty="0"/>
                <a:t>)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0" i="0" u="none" kern="1200" dirty="0"/>
                <a:t>answer_1 (T/F)</a:t>
              </a:r>
              <a:endParaRPr lang="en-US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0" i="0" u="none" kern="1200" dirty="0"/>
                <a:t>answer_2 (T/F)</a:t>
              </a:r>
              <a:endParaRPr lang="en-US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0" i="0" u="none" kern="1200" dirty="0"/>
                <a:t>answer_3 (T/F)</a:t>
              </a:r>
              <a:endParaRPr lang="en-US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0" i="0" u="none" kern="1200" dirty="0"/>
                <a:t>answer_4 (T/F)</a:t>
              </a:r>
              <a:endParaRPr lang="en-US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0" i="0" u="none" kern="1200" dirty="0"/>
                <a:t>answer_5 (T/F)</a:t>
              </a:r>
              <a:endParaRPr lang="en-US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1" i="0" u="none" kern="1200" dirty="0" err="1"/>
                <a:t>resp_id</a:t>
              </a:r>
              <a:r>
                <a:rPr lang="en-US" sz="1100" b="1" i="0" u="none" kern="1200" dirty="0"/>
                <a:t> (</a:t>
              </a:r>
              <a:r>
                <a:rPr lang="en-US" sz="1100" b="1" i="0" u="none" kern="1200" dirty="0" err="1"/>
                <a:t>Fk</a:t>
              </a:r>
              <a:r>
                <a:rPr lang="en-US" sz="1100" b="1" i="0" u="none" kern="1200" dirty="0"/>
                <a:t>)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b="1" kern="1200" dirty="0" err="1"/>
                <a:t>quest_id</a:t>
              </a:r>
              <a:r>
                <a:rPr lang="en-US" sz="1100" b="1" kern="1200" dirty="0"/>
                <a:t> (</a:t>
              </a:r>
              <a:r>
                <a:rPr lang="en-US" sz="1100" b="1" kern="1200" dirty="0" err="1"/>
                <a:t>Fk</a:t>
              </a:r>
              <a:r>
                <a:rPr lang="en-US" sz="1100" b="1" kern="1200" dirty="0"/>
                <a:t>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0CB33A-F670-AC48-86B2-01E43D8DA5E7}"/>
              </a:ext>
            </a:extLst>
          </p:cNvPr>
          <p:cNvGrpSpPr/>
          <p:nvPr/>
        </p:nvGrpSpPr>
        <p:grpSpPr>
          <a:xfrm>
            <a:off x="8091359" y="1649211"/>
            <a:ext cx="1106804" cy="475200"/>
            <a:chOff x="7112252" y="1080378"/>
            <a:chExt cx="1106804" cy="475200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F3A71CB1-33FC-C540-B554-FD37D4D15271}"/>
                </a:ext>
              </a:extLst>
            </p:cNvPr>
            <p:cNvSpPr/>
            <p:nvPr/>
          </p:nvSpPr>
          <p:spPr>
            <a:xfrm>
              <a:off x="7112252" y="1080378"/>
              <a:ext cx="1106804" cy="475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92D7931-4413-0740-8FED-1AB4357C9A12}"/>
                </a:ext>
              </a:extLst>
            </p:cNvPr>
            <p:cNvSpPr txBox="1"/>
            <p:nvPr/>
          </p:nvSpPr>
          <p:spPr>
            <a:xfrm>
              <a:off x="7112252" y="1080378"/>
              <a:ext cx="1106804" cy="316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4191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 err="1"/>
                <a:t>answers_mc</a:t>
              </a:r>
              <a:endParaRPr lang="en-US" sz="1100" kern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29EB023-6342-C944-B85A-CCC6666EB442}"/>
              </a:ext>
            </a:extLst>
          </p:cNvPr>
          <p:cNvGrpSpPr/>
          <p:nvPr/>
        </p:nvGrpSpPr>
        <p:grpSpPr>
          <a:xfrm>
            <a:off x="6483227" y="2914578"/>
            <a:ext cx="1106804" cy="475200"/>
            <a:chOff x="7112252" y="1080378"/>
            <a:chExt cx="1106804" cy="47520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FC2B564-3602-324B-8988-70D1D7CA3D11}"/>
                </a:ext>
              </a:extLst>
            </p:cNvPr>
            <p:cNvSpPr/>
            <p:nvPr/>
          </p:nvSpPr>
          <p:spPr>
            <a:xfrm>
              <a:off x="7112252" y="1080378"/>
              <a:ext cx="1106804" cy="475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Rounded Rectangle 4">
              <a:extLst>
                <a:ext uri="{FF2B5EF4-FFF2-40B4-BE49-F238E27FC236}">
                  <a16:creationId xmlns:a16="http://schemas.microsoft.com/office/drawing/2014/main" id="{4E8C3429-7719-6540-8BF8-D984852F3B73}"/>
                </a:ext>
              </a:extLst>
            </p:cNvPr>
            <p:cNvSpPr txBox="1"/>
            <p:nvPr/>
          </p:nvSpPr>
          <p:spPr>
            <a:xfrm>
              <a:off x="7112252" y="1080378"/>
              <a:ext cx="1106804" cy="316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4191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 err="1"/>
                <a:t>answers_</a:t>
              </a:r>
              <a:r>
                <a:rPr lang="en-US" sz="1100" dirty="0" err="1"/>
                <a:t>ls</a:t>
              </a:r>
              <a:endParaRPr lang="en-US" sz="1100" kern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08367C0-E0FF-094F-A930-91D169FA5347}"/>
              </a:ext>
            </a:extLst>
          </p:cNvPr>
          <p:cNvGrpSpPr/>
          <p:nvPr/>
        </p:nvGrpSpPr>
        <p:grpSpPr>
          <a:xfrm>
            <a:off x="4146337" y="3869000"/>
            <a:ext cx="1106805" cy="475200"/>
            <a:chOff x="10668163" y="1080378"/>
            <a:chExt cx="1106805" cy="475200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5447163-8A8B-E943-8B16-DA068A36FAE0}"/>
                </a:ext>
              </a:extLst>
            </p:cNvPr>
            <p:cNvSpPr/>
            <p:nvPr/>
          </p:nvSpPr>
          <p:spPr>
            <a:xfrm>
              <a:off x="10668163" y="1080378"/>
              <a:ext cx="1106805" cy="475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ounded Rectangle 4">
              <a:extLst>
                <a:ext uri="{FF2B5EF4-FFF2-40B4-BE49-F238E27FC236}">
                  <a16:creationId xmlns:a16="http://schemas.microsoft.com/office/drawing/2014/main" id="{4FBE2E3C-81FE-524E-AD85-876DE6FB276B}"/>
                </a:ext>
              </a:extLst>
            </p:cNvPr>
            <p:cNvSpPr txBox="1"/>
            <p:nvPr/>
          </p:nvSpPr>
          <p:spPr>
            <a:xfrm>
              <a:off x="10668163" y="1080378"/>
              <a:ext cx="1106805" cy="316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4191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 err="1"/>
                <a:t>answers_ca</a:t>
              </a:r>
              <a:endParaRPr lang="en-US" sz="1100" kern="1200" dirty="0"/>
            </a:p>
          </p:txBody>
        </p:sp>
      </p:grp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D7941588-C8AF-A747-AF48-F0FBD229EDA0}"/>
              </a:ext>
            </a:extLst>
          </p:cNvPr>
          <p:cNvCxnSpPr>
            <a:cxnSpLocks/>
          </p:cNvCxnSpPr>
          <p:nvPr/>
        </p:nvCxnSpPr>
        <p:spPr>
          <a:xfrm>
            <a:off x="5031527" y="731618"/>
            <a:ext cx="1261127" cy="771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2EE2A33-237E-6840-8A14-BE3DA9D763ED}"/>
              </a:ext>
            </a:extLst>
          </p:cNvPr>
          <p:cNvCxnSpPr/>
          <p:nvPr/>
        </p:nvCxnSpPr>
        <p:spPr>
          <a:xfrm>
            <a:off x="5031527" y="721706"/>
            <a:ext cx="3059832" cy="1933523"/>
          </a:xfrm>
          <a:prstGeom prst="bentConnector3">
            <a:avLst>
              <a:gd name="adj1" fmla="val 204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0AE6615-7346-854F-ADE1-B1181205E4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3553" y="1953941"/>
            <a:ext cx="3205640" cy="8268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C8850BA4-CD70-F045-8F45-8BB44FF5F7D0}"/>
              </a:ext>
            </a:extLst>
          </p:cNvPr>
          <p:cNvCxnSpPr>
            <a:cxnSpLocks/>
          </p:cNvCxnSpPr>
          <p:nvPr/>
        </p:nvCxnSpPr>
        <p:spPr>
          <a:xfrm rot="5400000">
            <a:off x="3116142" y="3072242"/>
            <a:ext cx="4861184" cy="212459"/>
          </a:xfrm>
          <a:prstGeom prst="bentConnector3">
            <a:avLst>
              <a:gd name="adj1" fmla="val 1000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766D75B-79F5-3448-B965-CC7D559C45A1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2401844" y="841588"/>
            <a:ext cx="1539471" cy="35026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0ED49EDC-EDF2-F741-AF2A-C4C64C438790}"/>
              </a:ext>
            </a:extLst>
          </p:cNvPr>
          <p:cNvCxnSpPr>
            <a:cxnSpLocks/>
          </p:cNvCxnSpPr>
          <p:nvPr/>
        </p:nvCxnSpPr>
        <p:spPr>
          <a:xfrm rot="10800000">
            <a:off x="1442421" y="835545"/>
            <a:ext cx="6648941" cy="2008018"/>
          </a:xfrm>
          <a:prstGeom prst="bentConnector3">
            <a:avLst>
              <a:gd name="adj1" fmla="val 85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A3E1CB8-2326-8147-BF3B-A06FC5C31A8F}"/>
              </a:ext>
            </a:extLst>
          </p:cNvPr>
          <p:cNvCxnSpPr>
            <a:cxnSpLocks/>
          </p:cNvCxnSpPr>
          <p:nvPr/>
        </p:nvCxnSpPr>
        <p:spPr>
          <a:xfrm rot="10800000">
            <a:off x="1442420" y="845622"/>
            <a:ext cx="4801994" cy="7833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0938CE7D-08C9-B642-B332-3832342401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6456" y="2052621"/>
            <a:ext cx="4974280" cy="24954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906BF884-04C5-1B46-8CE9-14BA6810201D}"/>
              </a:ext>
            </a:extLst>
          </p:cNvPr>
          <p:cNvCxnSpPr>
            <a:cxnSpLocks/>
          </p:cNvCxnSpPr>
          <p:nvPr/>
        </p:nvCxnSpPr>
        <p:spPr>
          <a:xfrm rot="10800000">
            <a:off x="1445866" y="838515"/>
            <a:ext cx="5004945" cy="32590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53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8725</TotalTime>
  <Words>184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Alves</dc:creator>
  <cp:lastModifiedBy>Molly Alves</cp:lastModifiedBy>
  <cp:revision>35</cp:revision>
  <cp:lastPrinted>2023-03-16T23:59:23Z</cp:lastPrinted>
  <dcterms:created xsi:type="dcterms:W3CDTF">2023-02-19T15:07:53Z</dcterms:created>
  <dcterms:modified xsi:type="dcterms:W3CDTF">2023-03-17T16:38:30Z</dcterms:modified>
</cp:coreProperties>
</file>