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3BD84E1-196A-4D91-92ED-75780D768A7B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553941D-D3E7-45BB-BC01-527747E3A48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7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84E1-196A-4D91-92ED-75780D768A7B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941D-D3E7-45BB-BC01-527747E3A4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53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84E1-196A-4D91-92ED-75780D768A7B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941D-D3E7-45BB-BC01-527747E3A48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979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84E1-196A-4D91-92ED-75780D768A7B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941D-D3E7-45BB-BC01-527747E3A48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1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84E1-196A-4D91-92ED-75780D768A7B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941D-D3E7-45BB-BC01-527747E3A4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76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84E1-196A-4D91-92ED-75780D768A7B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941D-D3E7-45BB-BC01-527747E3A48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106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84E1-196A-4D91-92ED-75780D768A7B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941D-D3E7-45BB-BC01-527747E3A48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546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84E1-196A-4D91-92ED-75780D768A7B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941D-D3E7-45BB-BC01-527747E3A48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388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84E1-196A-4D91-92ED-75780D768A7B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941D-D3E7-45BB-BC01-527747E3A48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33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84E1-196A-4D91-92ED-75780D768A7B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941D-D3E7-45BB-BC01-527747E3A4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2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84E1-196A-4D91-92ED-75780D768A7B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941D-D3E7-45BB-BC01-527747E3A48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58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84E1-196A-4D91-92ED-75780D768A7B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941D-D3E7-45BB-BC01-527747E3A4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7951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84E1-196A-4D91-92ED-75780D768A7B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941D-D3E7-45BB-BC01-527747E3A484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178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84E1-196A-4D91-92ED-75780D768A7B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941D-D3E7-45BB-BC01-527747E3A48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04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84E1-196A-4D91-92ED-75780D768A7B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941D-D3E7-45BB-BC01-527747E3A4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36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84E1-196A-4D91-92ED-75780D768A7B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941D-D3E7-45BB-BC01-527747E3A48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99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84E1-196A-4D91-92ED-75780D768A7B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941D-D3E7-45BB-BC01-527747E3A4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18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BD84E1-196A-4D91-92ED-75780D768A7B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53941D-D3E7-45BB-BC01-527747E3A4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4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8EF3C-3B49-410C-9C5C-6F22749FF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Following Sherlock Holmes’s footsteps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9FA1D3-08F4-4D26-8CE4-345FD7A47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Aleksandra </a:t>
            </a:r>
            <a:r>
              <a:rPr lang="en-US" dirty="0" err="1"/>
              <a:t>Bliznyuchenko</a:t>
            </a:r>
            <a:endParaRPr lang="en-US" dirty="0"/>
          </a:p>
          <a:p>
            <a:r>
              <a:rPr lang="en-US" dirty="0"/>
              <a:t>Maria </a:t>
            </a:r>
            <a:r>
              <a:rPr lang="en-US" dirty="0" err="1"/>
              <a:t>Levchenko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914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7187B-4013-4A5D-8F3F-A5B4D38D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E1FD2D-AA09-4BA6-A653-4F23D28A3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905999" cy="3318936"/>
          </a:xfrm>
        </p:spPr>
        <p:txBody>
          <a:bodyPr>
            <a:normAutofit/>
          </a:bodyPr>
          <a:lstStyle/>
          <a:p>
            <a:r>
              <a:rPr lang="en-US" sz="2800" dirty="0"/>
              <a:t>27 stories out of 56</a:t>
            </a:r>
          </a:p>
          <a:p>
            <a:r>
              <a:rPr lang="en-US" sz="2800" dirty="0"/>
              <a:t>Action takes place in London (</a:t>
            </a:r>
            <a:r>
              <a:rPr lang="en-US" sz="2800"/>
              <a:t>except for </a:t>
            </a:r>
            <a:r>
              <a:rPr lang="en-US" sz="2800" dirty="0"/>
              <a:t>Final Problem)</a:t>
            </a:r>
          </a:p>
          <a:p>
            <a:r>
              <a:rPr lang="en-US" sz="2800" dirty="0"/>
              <a:t>The London of Sherlock Holmes by Thomas Bruce Wheeler (2011)</a:t>
            </a:r>
          </a:p>
          <a:p>
            <a:r>
              <a:rPr lang="en-US" sz="2800" dirty="0" err="1"/>
              <a:t>Gephi</a:t>
            </a:r>
            <a:endParaRPr lang="en-US" sz="2800" dirty="0"/>
          </a:p>
          <a:p>
            <a:r>
              <a:rPr lang="en-US" sz="2800" dirty="0"/>
              <a:t>Google Earth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6100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2241F-3A1E-434B-84D0-8BF0B821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active Characters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79DD29-004E-4655-BFEB-750D5EDD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Watson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Holmes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Jonathan </a:t>
            </a:r>
            <a:r>
              <a:rPr lang="en-US" sz="2400" dirty="0" err="1"/>
              <a:t>Smoll</a:t>
            </a:r>
            <a:r>
              <a:rPr lang="en-US" sz="2400" dirty="0"/>
              <a:t> (The Sign of the Four)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Lestrade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249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D4570-EF14-4BA2-86EC-C2964FAF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 comparison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31A0C6-192B-437C-AC9C-B1223FAC7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Sign of the Four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Blue Carbuncle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Study in Scarlet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Illustrious Client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Hound of the Baskervilles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65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B83D605-8558-4366-8B87-AF9014036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E4902F4C-0723-4DFE-AE1F-2EAAF93AF7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038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85</TotalTime>
  <Words>78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Garamond</vt:lpstr>
      <vt:lpstr>Натуральные материалы</vt:lpstr>
      <vt:lpstr>Following Sherlock Holmes’s footsteps</vt:lpstr>
      <vt:lpstr>Data</vt:lpstr>
      <vt:lpstr>The most active Characters</vt:lpstr>
      <vt:lpstr>Books comparison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Following Sherlock holms’s footsteps</dc:title>
  <dc:creator>Александра Близнюченко</dc:creator>
  <cp:lastModifiedBy>Мария Левченко</cp:lastModifiedBy>
  <cp:revision>7</cp:revision>
  <dcterms:created xsi:type="dcterms:W3CDTF">2018-04-07T08:57:08Z</dcterms:created>
  <dcterms:modified xsi:type="dcterms:W3CDTF">2018-04-07T10:34:42Z</dcterms:modified>
</cp:coreProperties>
</file>