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9DBA6-D22C-4D21-BF3E-D814CA86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0939"/>
            <a:ext cx="8144134" cy="1373070"/>
          </a:xfrm>
        </p:spPr>
        <p:txBody>
          <a:bodyPr/>
          <a:lstStyle/>
          <a:p>
            <a:r>
              <a:rPr lang="en-US" dirty="0"/>
              <a:t>Some remarks on Remarque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3C030-279F-452A-B294-B8BCE98CB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Aleksandra </a:t>
            </a:r>
            <a:r>
              <a:rPr lang="en-US" dirty="0" err="1"/>
              <a:t>Bliznyuchenko</a:t>
            </a:r>
            <a:r>
              <a:rPr lang="en-US" dirty="0"/>
              <a:t>, Maria </a:t>
            </a:r>
            <a:r>
              <a:rPr lang="en-US" dirty="0" err="1"/>
              <a:t>Levchenko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9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08094-599A-4DD7-AF79-4E4D6FC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Kameraden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D05823-924A-4D1B-8120-EF5456FB7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17396"/>
            <a:ext cx="12192000" cy="17298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BE829E-CBE4-48E1-BB33-46D2CBEA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7932"/>
            <a:ext cx="12192000" cy="14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19210-2FE4-4E37-B2BE-4F07243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Westen</a:t>
            </a:r>
            <a:r>
              <a:rPr lang="en-US" dirty="0"/>
              <a:t>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Neues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EC7338-4F0E-4785-87A8-7DF8D382B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588" y="4388918"/>
            <a:ext cx="12221588" cy="17340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DA5B30-89C7-4CE1-839D-8BD50B35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94" y="2469082"/>
            <a:ext cx="12192000" cy="1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7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BC83-AEF0-4840-BC2C-18E31596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</a:t>
            </a:r>
            <a:r>
              <a:rPr lang="en-US" dirty="0" err="1"/>
              <a:t>Schatten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Paradies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B6800B-3AFC-44F7-80BC-CE1D14CE6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48008"/>
            <a:ext cx="12192000" cy="17779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8FCBED-1932-439C-A350-211D800A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894"/>
            <a:ext cx="12192000" cy="15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5FC50-7DD2-41E4-8047-EA7D70E0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0EB96-9FD7-4D17-81BF-3F5AC4DB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22466"/>
            <a:ext cx="9613861" cy="3882306"/>
          </a:xfrm>
        </p:spPr>
        <p:txBody>
          <a:bodyPr/>
          <a:lstStyle/>
          <a:p>
            <a:r>
              <a:rPr lang="en-US" dirty="0"/>
              <a:t>Cluster models of Remarque’s books in German and in Russian remain almost the same</a:t>
            </a:r>
          </a:p>
          <a:p>
            <a:r>
              <a:rPr lang="en-US" dirty="0"/>
              <a:t>The topics of the books mostly remain the same in original and in translations, too</a:t>
            </a:r>
          </a:p>
        </p:txBody>
      </p:sp>
    </p:spTree>
    <p:extLst>
      <p:ext uri="{BB962C8B-B14F-4D97-AF65-F5344CB8AC3E}">
        <p14:creationId xmlns:p14="http://schemas.microsoft.com/office/powerpoint/2010/main" val="331569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37B46-5FAF-44E6-B07C-B13A1E0A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41C645-D2B1-424D-B6A8-F7DF01B2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35434"/>
            <a:ext cx="9525542" cy="4532652"/>
          </a:xfrm>
        </p:spPr>
      </p:pic>
    </p:spTree>
    <p:extLst>
      <p:ext uri="{BB962C8B-B14F-4D97-AF65-F5344CB8AC3E}">
        <p14:creationId xmlns:p14="http://schemas.microsoft.com/office/powerpoint/2010/main" val="182890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FE49FD-01E2-4977-82E4-A8304ADD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CEF045-E08C-4555-85F9-D36594A3F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5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CCDCA-8123-4553-9C8B-18A5675E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literature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E97BC-7EA3-4391-9D3B-94CE05AA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82128"/>
            <a:ext cx="9613861" cy="454222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 de </a:t>
            </a:r>
            <a:r>
              <a:rPr lang="en-US" dirty="0" err="1"/>
              <a:t>Triomphe</a:t>
            </a:r>
            <a:r>
              <a:rPr lang="en-US" dirty="0"/>
              <a:t> / Arch of Triumph </a:t>
            </a:r>
            <a:r>
              <a:rPr lang="ru-RU" dirty="0"/>
              <a:t>/ Триумфальная арка </a:t>
            </a:r>
            <a:r>
              <a:rPr lang="ru-RU" sz="2000" dirty="0"/>
              <a:t>(пер. Б. Кремнева, И. </a:t>
            </a:r>
            <a:r>
              <a:rPr lang="ru-RU" sz="2000" dirty="0" err="1"/>
              <a:t>Шрайбера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Der Funke Leben / Spark of Life</a:t>
            </a:r>
            <a:r>
              <a:rPr lang="ru-RU" dirty="0"/>
              <a:t> / Искра жизни </a:t>
            </a:r>
            <a:r>
              <a:rPr lang="ru-RU" sz="2000" dirty="0"/>
              <a:t>(пер. </a:t>
            </a:r>
            <a:r>
              <a:rPr lang="ru-RU" sz="2000" dirty="0" err="1"/>
              <a:t>Котелкина</a:t>
            </a:r>
            <a:r>
              <a:rPr lang="ru-RU" sz="2000" dirty="0"/>
              <a:t> / </a:t>
            </a:r>
            <a:r>
              <a:rPr lang="ru-RU" sz="2000" dirty="0" err="1"/>
              <a:t>Эйвадиса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Der Himmel kennt keine Günstlinge / Heaven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Favourites</a:t>
            </a:r>
            <a:r>
              <a:rPr lang="ru-RU" dirty="0"/>
              <a:t> / Жизнь взаймы </a:t>
            </a:r>
            <a:r>
              <a:rPr lang="ru-RU" sz="2000" dirty="0"/>
              <a:t>(пер. Л. Черной)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Der </a:t>
            </a:r>
            <a:r>
              <a:rPr lang="en-US" dirty="0" err="1"/>
              <a:t>schwarze</a:t>
            </a:r>
            <a:r>
              <a:rPr lang="en-US" dirty="0"/>
              <a:t> Obelisk / The Black Obelisk</a:t>
            </a:r>
            <a:r>
              <a:rPr lang="ru-RU" dirty="0"/>
              <a:t> / Чёрный обелиск </a:t>
            </a:r>
            <a:r>
              <a:rPr lang="ru-RU" sz="2000" dirty="0"/>
              <a:t>(пер. В. </a:t>
            </a:r>
            <a:r>
              <a:rPr lang="ru-RU" sz="2000" dirty="0" err="1"/>
              <a:t>Станевич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Der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 / The Road Back</a:t>
            </a:r>
            <a:r>
              <a:rPr lang="ru-RU" dirty="0"/>
              <a:t> / Возвращение </a:t>
            </a:r>
            <a:r>
              <a:rPr lang="ru-RU" sz="2000" dirty="0"/>
              <a:t>(пер. </a:t>
            </a:r>
            <a:r>
              <a:rPr lang="ru-RU" sz="2000" dirty="0" err="1"/>
              <a:t>Горкин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Die Nacht von </a:t>
            </a:r>
            <a:r>
              <a:rPr lang="en-US" dirty="0" err="1"/>
              <a:t>Lissabon</a:t>
            </a:r>
            <a:r>
              <a:rPr lang="en-US" dirty="0"/>
              <a:t> / The Night in Lisbon</a:t>
            </a:r>
            <a:r>
              <a:rPr lang="ru-RU" dirty="0"/>
              <a:t> / Ночь в Лиссабоне </a:t>
            </a:r>
            <a:r>
              <a:rPr lang="ru-RU" sz="2000" dirty="0"/>
              <a:t>(</a:t>
            </a:r>
            <a:r>
              <a:rPr lang="ru-RU" sz="2000" dirty="0" err="1"/>
              <a:t>пер.Ю</a:t>
            </a:r>
            <a:r>
              <a:rPr lang="ru-RU" sz="2000" dirty="0"/>
              <a:t>. </a:t>
            </a:r>
            <a:r>
              <a:rPr lang="ru-RU" sz="2000" dirty="0" err="1"/>
              <a:t>Плашевского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Kameraden</a:t>
            </a:r>
            <a:r>
              <a:rPr lang="en-US" dirty="0"/>
              <a:t> / Three comrades</a:t>
            </a:r>
            <a:r>
              <a:rPr lang="ru-RU" dirty="0"/>
              <a:t> / Три товарища </a:t>
            </a:r>
            <a:r>
              <a:rPr lang="ru-RU" sz="2000" dirty="0"/>
              <a:t>(пер. И. </a:t>
            </a:r>
            <a:r>
              <a:rPr lang="ru-RU" sz="2000" dirty="0" err="1"/>
              <a:t>Шрайбера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Westen</a:t>
            </a:r>
            <a:r>
              <a:rPr lang="en-US" dirty="0"/>
              <a:t>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Neues</a:t>
            </a:r>
            <a:r>
              <a:rPr lang="en-US" dirty="0"/>
              <a:t> / All Quiet on the Western Front</a:t>
            </a:r>
            <a:r>
              <a:rPr lang="ru-RU" dirty="0"/>
              <a:t> / На Западном фронте без перемен </a:t>
            </a:r>
            <a:r>
              <a:rPr lang="ru-RU" sz="2000" dirty="0"/>
              <a:t>(пер.</a:t>
            </a:r>
            <a:r>
              <a:rPr lang="en-US" sz="2000" dirty="0"/>
              <a:t> </a:t>
            </a:r>
            <a:r>
              <a:rPr lang="ru-RU" sz="2000" dirty="0"/>
              <a:t>Ю. Афонькина)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Liebe </a:t>
            </a:r>
            <a:r>
              <a:rPr lang="en-US" dirty="0" err="1"/>
              <a:t>Deinen</a:t>
            </a:r>
            <a:r>
              <a:rPr lang="en-US" dirty="0"/>
              <a:t> </a:t>
            </a:r>
            <a:r>
              <a:rPr lang="en-US" dirty="0" err="1"/>
              <a:t>Nächsten</a:t>
            </a:r>
            <a:r>
              <a:rPr lang="en-US" dirty="0"/>
              <a:t> / Flotsam</a:t>
            </a:r>
            <a:r>
              <a:rPr lang="ru-RU" dirty="0"/>
              <a:t> / Возлюби ближнего своего </a:t>
            </a:r>
            <a:r>
              <a:rPr lang="ru-RU" sz="2000" dirty="0"/>
              <a:t>(пер. </a:t>
            </a:r>
            <a:r>
              <a:rPr lang="ru-RU" sz="2000" dirty="0" err="1"/>
              <a:t>Никаева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Schatten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Paradies</a:t>
            </a:r>
            <a:r>
              <a:rPr lang="en-US" dirty="0"/>
              <a:t> / Shadows in Paradise</a:t>
            </a:r>
            <a:r>
              <a:rPr lang="ru-RU" dirty="0"/>
              <a:t> / Тени в раю </a:t>
            </a:r>
            <a:r>
              <a:rPr lang="ru-RU" sz="2000" dirty="0"/>
              <a:t>(пер. </a:t>
            </a:r>
            <a:r>
              <a:rPr lang="ru-RU" sz="2000" dirty="0" err="1"/>
              <a:t>Л.Черной</a:t>
            </a:r>
            <a:r>
              <a:rPr lang="ru-RU" sz="2000" dirty="0"/>
              <a:t>, </a:t>
            </a:r>
            <a:r>
              <a:rPr lang="ru-RU" sz="2000" dirty="0" err="1"/>
              <a:t>Котелкина</a:t>
            </a:r>
            <a:r>
              <a:rPr lang="ru-RU" sz="2000" dirty="0"/>
              <a:t>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Zeit zu leben und Zeit zu sterben / Time </a:t>
            </a:r>
            <a:r>
              <a:rPr lang="de-DE" dirty="0" err="1"/>
              <a:t>to</a:t>
            </a:r>
            <a:r>
              <a:rPr lang="de-DE" dirty="0"/>
              <a:t> Live and Time </a:t>
            </a:r>
            <a:r>
              <a:rPr lang="de-DE" dirty="0" err="1"/>
              <a:t>to</a:t>
            </a:r>
            <a:r>
              <a:rPr lang="de-DE" dirty="0"/>
              <a:t> Die</a:t>
            </a:r>
            <a:r>
              <a:rPr lang="ru-RU" dirty="0"/>
              <a:t> / Время жить и время умирать </a:t>
            </a:r>
            <a:r>
              <a:rPr lang="ru-RU" sz="2100" dirty="0"/>
              <a:t>(пер. И. </a:t>
            </a:r>
            <a:r>
              <a:rPr lang="ru-RU" sz="2100" dirty="0" err="1"/>
              <a:t>Каринцевой</a:t>
            </a:r>
            <a:r>
              <a:rPr lang="ru-RU" sz="2100" dirty="0"/>
              <a:t>, В. </a:t>
            </a:r>
            <a:r>
              <a:rPr lang="ru-RU" sz="2100" dirty="0" err="1"/>
              <a:t>Станевич</a:t>
            </a:r>
            <a:r>
              <a:rPr lang="ru-RU" sz="2100" dirty="0"/>
              <a:t>)</a:t>
            </a: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10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8B688-2A66-4226-9D4F-A485A320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 Russian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4108B5-7A24-42DA-88BB-6F770BEB7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24" y="2153919"/>
            <a:ext cx="9398002" cy="4471963"/>
          </a:xfrm>
        </p:spPr>
      </p:pic>
    </p:spTree>
    <p:extLst>
      <p:ext uri="{BB962C8B-B14F-4D97-AF65-F5344CB8AC3E}">
        <p14:creationId xmlns:p14="http://schemas.microsoft.com/office/powerpoint/2010/main" val="18175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D06AF-4272-4FCF-B992-92508E8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 German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18940EA-C431-4C3A-B62E-CD6FDAB4D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6762"/>
            <a:ext cx="9194342" cy="4375053"/>
          </a:xfrm>
        </p:spPr>
      </p:pic>
    </p:spTree>
    <p:extLst>
      <p:ext uri="{BB962C8B-B14F-4D97-AF65-F5344CB8AC3E}">
        <p14:creationId xmlns:p14="http://schemas.microsoft.com/office/powerpoint/2010/main" val="428509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C499E41A-4B97-4C0F-9676-45D6282C9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356209" cy="397623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1DF54-7651-4CF1-AC61-1745EAE8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0270B0-533B-4D68-A6D0-B8B504CD5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36" y="3165960"/>
            <a:ext cx="7758964" cy="36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1E0D9-C1C9-40BC-A810-AB131AB9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Arc de </a:t>
            </a:r>
            <a:r>
              <a:rPr lang="en-US" dirty="0" err="1"/>
              <a:t>Triomphe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65E79BC-1B84-4C1E-8A92-32211CBDE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" y="4305315"/>
            <a:ext cx="12190177" cy="1799457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1016A3-55AB-46A5-B251-40DE1438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1203"/>
            <a:ext cx="12192000" cy="15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4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9C683-42B2-4ABF-9768-75B72696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</a:t>
            </a:r>
            <a:r>
              <a:rPr lang="de-DE" dirty="0"/>
              <a:t>Der Himmel kennt keine Günstlinge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C1A478-3ADE-43FE-AE0C-9BD756D7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527"/>
            <a:ext cx="12192000" cy="1519310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6DC555A-5532-4875-BFD1-0626FE89D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446884"/>
            <a:ext cx="12192000" cy="1657888"/>
          </a:xfrm>
        </p:spPr>
      </p:pic>
    </p:spTree>
    <p:extLst>
      <p:ext uri="{BB962C8B-B14F-4D97-AF65-F5344CB8AC3E}">
        <p14:creationId xmlns:p14="http://schemas.microsoft.com/office/powerpoint/2010/main" val="23260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D96A2-FC79-47E3-85BE-DD17F57B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Der </a:t>
            </a:r>
            <a:r>
              <a:rPr lang="en-US" dirty="0" err="1"/>
              <a:t>schwarze</a:t>
            </a:r>
            <a:r>
              <a:rPr lang="en-US" dirty="0"/>
              <a:t> Obelisk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8BA220-B95D-4DFC-8FC7-EAAD3BCD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39386"/>
            <a:ext cx="12192000" cy="153452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721E34-C117-4275-B056-409D46F7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2184"/>
            <a:ext cx="12192000" cy="18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681AB-87B6-4962-ABB7-1E74237E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Die Nacht von </a:t>
            </a:r>
            <a:r>
              <a:rPr lang="en-US" dirty="0" err="1"/>
              <a:t>Lissabon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1D0500-8F83-4B77-8F2E-236D43FEC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58517"/>
            <a:ext cx="12192000" cy="174039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E0DEC2-7619-4BF9-8778-82DE83312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170"/>
            <a:ext cx="12192000" cy="15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3913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222</TotalTime>
  <Words>310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Берлин</vt:lpstr>
      <vt:lpstr>Some remarks on Remarque</vt:lpstr>
      <vt:lpstr>List of literature</vt:lpstr>
      <vt:lpstr>Cluster Analysis: Russian</vt:lpstr>
      <vt:lpstr>Cluster Analysis: German</vt:lpstr>
      <vt:lpstr>Презентация PowerPoint</vt:lpstr>
      <vt:lpstr>Topics: Arc de Triomphe </vt:lpstr>
      <vt:lpstr>Topics: Der Himmel kennt keine Günstlinge </vt:lpstr>
      <vt:lpstr>Topics: Der schwarze Obelisk </vt:lpstr>
      <vt:lpstr>Topics: Die Nacht von Lissabon</vt:lpstr>
      <vt:lpstr>Topics: Drei Kameraden</vt:lpstr>
      <vt:lpstr>Topics: Im Westen nichts Neues</vt:lpstr>
      <vt:lpstr>Topics: Schatten im Paradies</vt:lpstr>
      <vt:lpstr>Results</vt:lpstr>
      <vt:lpstr>Translations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 Близнюченко</dc:creator>
  <cp:lastModifiedBy>Александра Близнюченко</cp:lastModifiedBy>
  <cp:revision>31</cp:revision>
  <dcterms:created xsi:type="dcterms:W3CDTF">2018-02-17T04:59:43Z</dcterms:created>
  <dcterms:modified xsi:type="dcterms:W3CDTF">2018-02-17T10:28:24Z</dcterms:modified>
</cp:coreProperties>
</file>