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2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2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AC8E-B409-4D17-BDBD-F736784B80EB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6733-9A3F-4723-9B0F-261884730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IntroductionToTheClangAST.html" TargetMode="External"/><Relationship Id="rId2" Type="http://schemas.openxmlformats.org/officeDocument/2006/relationships/hyperlink" Target="https://golang.org/pkg/go/a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35843;&#30740;&#25253;&#21578;_2021_05_30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Maho_Shjo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陈金宝，王原龙，吴毓辰，黄庄湫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前端及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的设计实现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陈金宝，王原龙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目标平台，流程调研</a:t>
            </a:r>
            <a:r>
              <a:rPr lang="en-US" altLang="zh-CN" dirty="0" smtClean="0"/>
              <a:t>-</a:t>
            </a:r>
            <a:r>
              <a:rPr lang="zh-CN" altLang="en-US" dirty="0" smtClean="0"/>
              <a:t>吴毓辰，黄庄湫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19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计划：词法、语法分析使用</a:t>
            </a:r>
            <a:r>
              <a:rPr lang="en-US" altLang="zh-CN" dirty="0" err="1" smtClean="0"/>
              <a:t>bison+flex</a:t>
            </a:r>
            <a:r>
              <a:rPr lang="zh-CN" altLang="en-US" dirty="0" smtClean="0"/>
              <a:t>实现。同时构建</a:t>
            </a:r>
            <a:r>
              <a:rPr lang="en-US" altLang="zh-CN" dirty="0" smtClean="0"/>
              <a:t>AST</a:t>
            </a:r>
          </a:p>
          <a:p>
            <a:r>
              <a:rPr lang="en-US" altLang="zh-CN" dirty="0" smtClean="0"/>
              <a:t>AST</a:t>
            </a:r>
            <a:r>
              <a:rPr lang="zh-CN" altLang="en-US" dirty="0" smtClean="0"/>
              <a:t>的设计：调研目标语言。同时参考开源的，成熟的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</a:t>
            </a:r>
            <a:r>
              <a:rPr lang="en-US" altLang="zh-CN" dirty="0" smtClean="0"/>
              <a:t>:go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设计：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https://golang.org/pkg/go/ast/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中有详细介绍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以及</a:t>
            </a:r>
            <a:r>
              <a:rPr lang="en-US" altLang="zh-CN" dirty="0" err="1" smtClean="0"/>
              <a:t>llvm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https://clang.llvm.org/docs/IntroductionToTheClangAST.html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初期先完成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基本数据结构的设计。后期不断完善数据结构。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4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初步调研工作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调研报告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114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Maho_Shjo</vt:lpstr>
      <vt:lpstr>当前分工</vt:lpstr>
      <vt:lpstr>前端实现</vt:lpstr>
      <vt:lpstr>初步调研工作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Maho_Shjo</dc:title>
  <dc:creator>陈金宝</dc:creator>
  <cp:lastModifiedBy>陈金宝</cp:lastModifiedBy>
  <cp:revision>28</cp:revision>
  <dcterms:created xsi:type="dcterms:W3CDTF">2021-05-30T10:44:31Z</dcterms:created>
  <dcterms:modified xsi:type="dcterms:W3CDTF">2021-05-30T12:11:07Z</dcterms:modified>
</cp:coreProperties>
</file>