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04" y="460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2021/6/8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" altLang="zh-CN" dirty="0"/>
              <a:t>Maho_Shojo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组员：陈金宝、王原龙、黄庄湫、吴毓辰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本周工作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完成词法、语法分析、</a:t>
            </a:r>
            <a:r>
              <a:rPr lang="en-US" altLang="zh-CN"/>
              <a:t>AST</a:t>
            </a:r>
            <a:r>
              <a:rPr lang="zh-CN" altLang="en-US"/>
              <a:t>构建。</a:t>
            </a:r>
          </a:p>
          <a:p>
            <a:r>
              <a:rPr lang="zh-CN" altLang="en-US"/>
              <a:t>完成</a:t>
            </a:r>
            <a:r>
              <a:rPr lang="en-US" altLang="zh-CN"/>
              <a:t>ASTPrinter,</a:t>
            </a:r>
            <a:r>
              <a:rPr lang="zh-CN" altLang="en-US"/>
              <a:t>简单的语义检查器。</a:t>
            </a:r>
            <a:r>
              <a:rPr lang="en-US" altLang="zh-CN"/>
              <a:t>(</a:t>
            </a:r>
            <a:r>
              <a:rPr lang="zh-CN" altLang="en-US"/>
              <a:t>以供</a:t>
            </a:r>
            <a:r>
              <a:rPr lang="en-US" altLang="zh-CN"/>
              <a:t>Debug</a:t>
            </a:r>
            <a:r>
              <a:rPr lang="zh-CN" altLang="en-US"/>
              <a:t>用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成果演示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2027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词法语法分析使用</a:t>
            </a:r>
            <a:r>
              <a:rPr lang="en-US" altLang="zh-CN" dirty="0" smtClean="0"/>
              <a:t>flex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bison</a:t>
            </a:r>
          </a:p>
          <a:p>
            <a:pPr marL="0" indent="0">
              <a:buNone/>
            </a:pPr>
            <a:r>
              <a:rPr lang="zh-CN" altLang="en-US" dirty="0" smtClean="0"/>
              <a:t>版本分别为 </a:t>
            </a:r>
            <a:r>
              <a:rPr lang="en-US" altLang="zh-CN" dirty="0" smtClean="0"/>
              <a:t>2.6.4  3.7.6</a:t>
            </a:r>
          </a:p>
          <a:p>
            <a:pPr marL="0" indent="0">
              <a:buNone/>
            </a:pPr>
            <a:r>
              <a:rPr lang="zh-CN" altLang="en-US" dirty="0" smtClean="0"/>
              <a:t>目前实现的功能：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-p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-s</a:t>
            </a:r>
            <a:r>
              <a:rPr lang="zh-CN" altLang="en-US" dirty="0" smtClean="0"/>
              <a:t>是输出语法和词法分析的过程。</a:t>
            </a:r>
            <a:r>
              <a:rPr lang="en-US" altLang="zh-CN" dirty="0" smtClean="0"/>
              <a:t>-e</a:t>
            </a:r>
            <a:r>
              <a:rPr lang="zh-CN" altLang="en-US" dirty="0" smtClean="0"/>
              <a:t>是调用</a:t>
            </a:r>
            <a:r>
              <a:rPr lang="en-US" altLang="zh-CN" dirty="0" err="1" smtClean="0"/>
              <a:t>ASTPrinter</a:t>
            </a:r>
            <a:r>
              <a:rPr lang="zh-CN" altLang="en-US" dirty="0" smtClean="0"/>
              <a:t>从</a:t>
            </a:r>
            <a:r>
              <a:rPr lang="en-US" altLang="zh-CN" dirty="0" smtClean="0"/>
              <a:t>AST</a:t>
            </a:r>
            <a:r>
              <a:rPr lang="zh-CN" altLang="en-US" dirty="0" smtClean="0"/>
              <a:t>恢复代码并打印出来。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--</a:t>
            </a:r>
            <a:r>
              <a:rPr lang="en-US" altLang="zh-CN" dirty="0" err="1" smtClean="0"/>
              <a:t>nocheck</a:t>
            </a:r>
            <a:r>
              <a:rPr lang="zh-CN" altLang="en-US" dirty="0" smtClean="0"/>
              <a:t>是不进行语义检查。这些功能可以辅助进行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41" y="3215807"/>
            <a:ext cx="8859931" cy="16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6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测试结果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52" y="1584008"/>
            <a:ext cx="4872318" cy="3971646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70" y="1235144"/>
            <a:ext cx="5319035" cy="490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3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条件表达式不能加括号</a:t>
            </a:r>
          </a:p>
          <a:p>
            <a:r>
              <a:rPr lang="en-US" altLang="zh-CN" dirty="0"/>
              <a:t>2.!</a:t>
            </a:r>
            <a:r>
              <a:rPr lang="zh-CN" altLang="en-US" dirty="0"/>
              <a:t>只能语义检查</a:t>
            </a:r>
            <a:r>
              <a:rPr lang="zh-CN" altLang="en-US" dirty="0" smtClean="0"/>
              <a:t>到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数组</a:t>
            </a:r>
            <a:r>
              <a:rPr lang="en-US" altLang="zh-CN" dirty="0"/>
              <a:t> </a:t>
            </a:r>
            <a:r>
              <a:rPr lang="en-US" altLang="zh-CN" dirty="0" err="1" smtClean="0"/>
              <a:t>InitVal</a:t>
            </a:r>
            <a:r>
              <a:rPr lang="zh-CN" altLang="en-US" dirty="0" smtClean="0"/>
              <a:t>的处理。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clang</a:t>
            </a:r>
            <a:r>
              <a:rPr lang="zh-CN" altLang="en-US" dirty="0" smtClean="0"/>
              <a:t>的处理过于智能，无法理解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去年的实现：没有进行语义检查（默认输入均为正确）。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Highlevel</a:t>
            </a:r>
            <a:r>
              <a:rPr lang="en-US" altLang="zh-CN" dirty="0" smtClean="0"/>
              <a:t> IR-&gt;LLVM IR-&gt;</a:t>
            </a:r>
            <a:r>
              <a:rPr lang="en-US" altLang="zh-CN" dirty="0" err="1" smtClean="0"/>
              <a:t>Lowlevel</a:t>
            </a:r>
            <a:r>
              <a:rPr lang="en-US" altLang="zh-CN" dirty="0" smtClean="0"/>
              <a:t> IR-&gt;</a:t>
            </a:r>
            <a:r>
              <a:rPr lang="zh-CN" altLang="en-US" dirty="0" smtClean="0"/>
              <a:t>目标平台代码生成</a:t>
            </a:r>
            <a:endParaRPr lang="en-US" altLang="zh-CN" dirty="0" smtClean="0"/>
          </a:p>
          <a:p>
            <a:r>
              <a:rPr lang="zh-CN" altLang="en-US" dirty="0" smtClean="0"/>
              <a:t>最近计划：如何构建高层</a:t>
            </a:r>
            <a:r>
              <a:rPr lang="en-US" altLang="zh-CN" dirty="0" smtClean="0"/>
              <a:t>IR</a:t>
            </a:r>
            <a:r>
              <a:rPr lang="zh-CN" altLang="en-US" smtClean="0"/>
              <a:t>，可以先进行些优化？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81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176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Arial Black</vt:lpstr>
      <vt:lpstr>Calibri</vt:lpstr>
      <vt:lpstr>Office 主题​​</vt:lpstr>
      <vt:lpstr>Maho_Shojo</vt:lpstr>
      <vt:lpstr>本周工作</vt:lpstr>
      <vt:lpstr>成果演示</vt:lpstr>
      <vt:lpstr>测试结果</vt:lpstr>
      <vt:lpstr>问题</vt:lpstr>
      <vt:lpstr>工作计划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Maho_Shojo</dc:title>
  <dc:creator>cjb</dc:creator>
  <cp:lastModifiedBy>陈金宝</cp:lastModifiedBy>
  <cp:revision>31</cp:revision>
  <dcterms:created xsi:type="dcterms:W3CDTF">2021-06-06T09:21:16Z</dcterms:created>
  <dcterms:modified xsi:type="dcterms:W3CDTF">2021-06-08T12:07:36Z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2052-11.1.0.9719</vt:lpwstr>
  </property>
</Properties>
</file>