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6261-B8B5-45B6-9320-FB620788B0AE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17-725E-4D2E-8FCC-2AACFBFA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1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6261-B8B5-45B6-9320-FB620788B0AE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17-725E-4D2E-8FCC-2AACFBFA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61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6261-B8B5-45B6-9320-FB620788B0AE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17-725E-4D2E-8FCC-2AACFBFA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58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6261-B8B5-45B6-9320-FB620788B0AE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17-725E-4D2E-8FCC-2AACFBFA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3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6261-B8B5-45B6-9320-FB620788B0AE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17-725E-4D2E-8FCC-2AACFBFA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0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6261-B8B5-45B6-9320-FB620788B0AE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17-725E-4D2E-8FCC-2AACFBFA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7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6261-B8B5-45B6-9320-FB620788B0AE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17-725E-4D2E-8FCC-2AACFBFA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6261-B8B5-45B6-9320-FB620788B0AE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17-725E-4D2E-8FCC-2AACFBFA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9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6261-B8B5-45B6-9320-FB620788B0AE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17-725E-4D2E-8FCC-2AACFBFA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6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6261-B8B5-45B6-9320-FB620788B0AE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17-725E-4D2E-8FCC-2AACFBFA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3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6261-B8B5-45B6-9320-FB620788B0AE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917-725E-4D2E-8FCC-2AACFBFA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8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6261-B8B5-45B6-9320-FB620788B0AE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2917-725E-4D2E-8FCC-2AACFBFA6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8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Maho_Shojo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陈金宝、王原龙、吴毓辰、黄庄湫</a:t>
            </a:r>
            <a:endParaRPr lang="en-US" altLang="zh-CN" dirty="0"/>
          </a:p>
          <a:p>
            <a:r>
              <a:rPr lang="en-US" altLang="zh-CN" dirty="0" smtClean="0"/>
              <a:t>2021-06-20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7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讨论确定采用两层</a:t>
            </a:r>
            <a:r>
              <a:rPr lang="en-US" altLang="zh-CN" dirty="0" smtClean="0"/>
              <a:t>IR(LLVM IR-&gt;</a:t>
            </a:r>
            <a:r>
              <a:rPr lang="zh-CN" altLang="en-US" dirty="0" smtClean="0"/>
              <a:t>低层</a:t>
            </a:r>
            <a:r>
              <a:rPr lang="en-US" altLang="zh-CN" dirty="0" smtClean="0"/>
              <a:t>IR)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准备复用上学期编译实验内容</a:t>
            </a:r>
            <a:r>
              <a:rPr lang="en-US" altLang="zh-CN" dirty="0" smtClean="0"/>
              <a:t>(AST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IR</a:t>
            </a:r>
            <a:r>
              <a:rPr lang="en-US" altLang="zh-CN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5391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Maho_Shojo</vt:lpstr>
      <vt:lpstr>本周工作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Maho_Shojo</dc:title>
  <dc:creator>陈金宝</dc:creator>
  <cp:lastModifiedBy>陈金宝</cp:lastModifiedBy>
  <cp:revision>4</cp:revision>
  <dcterms:created xsi:type="dcterms:W3CDTF">2021-06-20T12:55:57Z</dcterms:created>
  <dcterms:modified xsi:type="dcterms:W3CDTF">2021-06-20T13:04:07Z</dcterms:modified>
</cp:coreProperties>
</file>